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chemeClr val="accent1"/>
        </a:solidFill>
        <a:effectLst/>
        <a:uFillTx/>
        <a:latin typeface="Founders Grotesk Text"/>
        <a:ea typeface="Founders Grotesk Text"/>
        <a:cs typeface="Founders Grotesk Text"/>
        <a:sym typeface="Founders Grotesk Text"/>
      </a:defRPr>
    </a:lvl1pPr>
    <a:lvl2pPr marL="0" marR="0" indent="45720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chemeClr val="accent1"/>
        </a:solidFill>
        <a:effectLst/>
        <a:uFillTx/>
        <a:latin typeface="Founders Grotesk Text"/>
        <a:ea typeface="Founders Grotesk Text"/>
        <a:cs typeface="Founders Grotesk Text"/>
        <a:sym typeface="Founders Grotesk Text"/>
      </a:defRPr>
    </a:lvl2pPr>
    <a:lvl3pPr marL="0" marR="0" indent="91440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chemeClr val="accent1"/>
        </a:solidFill>
        <a:effectLst/>
        <a:uFillTx/>
        <a:latin typeface="Founders Grotesk Text"/>
        <a:ea typeface="Founders Grotesk Text"/>
        <a:cs typeface="Founders Grotesk Text"/>
        <a:sym typeface="Founders Grotesk Text"/>
      </a:defRPr>
    </a:lvl3pPr>
    <a:lvl4pPr marL="0" marR="0" indent="137160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chemeClr val="accent1"/>
        </a:solidFill>
        <a:effectLst/>
        <a:uFillTx/>
        <a:latin typeface="Founders Grotesk Text"/>
        <a:ea typeface="Founders Grotesk Text"/>
        <a:cs typeface="Founders Grotesk Text"/>
        <a:sym typeface="Founders Grotesk Text"/>
      </a:defRPr>
    </a:lvl4pPr>
    <a:lvl5pPr marL="0" marR="0" indent="182880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chemeClr val="accent1"/>
        </a:solidFill>
        <a:effectLst/>
        <a:uFillTx/>
        <a:latin typeface="Founders Grotesk Text"/>
        <a:ea typeface="Founders Grotesk Text"/>
        <a:cs typeface="Founders Grotesk Text"/>
        <a:sym typeface="Founders Grotesk Text"/>
      </a:defRPr>
    </a:lvl5pPr>
    <a:lvl6pPr marL="0" marR="0" indent="228600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chemeClr val="accent1"/>
        </a:solidFill>
        <a:effectLst/>
        <a:uFillTx/>
        <a:latin typeface="Founders Grotesk Text"/>
        <a:ea typeface="Founders Grotesk Text"/>
        <a:cs typeface="Founders Grotesk Text"/>
        <a:sym typeface="Founders Grotesk Text"/>
      </a:defRPr>
    </a:lvl6pPr>
    <a:lvl7pPr marL="0" marR="0" indent="274320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chemeClr val="accent1"/>
        </a:solidFill>
        <a:effectLst/>
        <a:uFillTx/>
        <a:latin typeface="Founders Grotesk Text"/>
        <a:ea typeface="Founders Grotesk Text"/>
        <a:cs typeface="Founders Grotesk Text"/>
        <a:sym typeface="Founders Grotesk Text"/>
      </a:defRPr>
    </a:lvl7pPr>
    <a:lvl8pPr marL="0" marR="0" indent="320040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chemeClr val="accent1"/>
        </a:solidFill>
        <a:effectLst/>
        <a:uFillTx/>
        <a:latin typeface="Founders Grotesk Text"/>
        <a:ea typeface="Founders Grotesk Text"/>
        <a:cs typeface="Founders Grotesk Text"/>
        <a:sym typeface="Founders Grotesk Text"/>
      </a:defRPr>
    </a:lvl8pPr>
    <a:lvl9pPr marL="0" marR="0" indent="365760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chemeClr val="accent1"/>
        </a:solidFill>
        <a:effectLst/>
        <a:uFillTx/>
        <a:latin typeface="Founders Grotesk Text"/>
        <a:ea typeface="Founders Grotesk Text"/>
        <a:cs typeface="Founders Grotesk Text"/>
        <a:sym typeface="Founders Grotesk Tex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Founders Grotesk"/>
          <a:ea typeface="Founders Grotesk"/>
          <a:cs typeface="Founders Grotesk"/>
        </a:font>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wholeTbl>
    <a:band2H>
      <a:tcTxStyle/>
      <a:tcStyle>
        <a:tcBdr/>
        <a:fill>
          <a:solidFill>
            <a:srgbClr val="E3E5E8"/>
          </a:solidFill>
        </a:fill>
      </a:tcStyle>
    </a:band2H>
    <a:firstCol>
      <a:tcTxStyle b="on" i="off">
        <a:fontRef idx="minor">
          <a:srgbClr val="53585F"/>
        </a:fontRef>
        <a:srgbClr val="53585F"/>
      </a:tcTxStyle>
      <a:tcStyle>
        <a:tcBdr>
          <a:left>
            <a:ln w="12700" cap="flat">
              <a:solidFill>
                <a:srgbClr val="53585F"/>
              </a:solidFill>
              <a:prstDash val="solid"/>
              <a:miter lim="400000"/>
            </a:ln>
          </a:left>
          <a:right>
            <a:ln w="381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firstCol>
    <a:lastRow>
      <a:tcTxStyle b="on" i="off">
        <a:fontRef idx="minor">
          <a:srgbClr val="53585F"/>
        </a:fontRef>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381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lastRow>
    <a:firstRow>
      <a:tcTxStyle b="on" i="off">
        <a:fontRef idx="minor">
          <a:srgbClr val="53585F"/>
        </a:fontRef>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381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firstRow>
  </a:tblStyle>
  <a:tblStyle styleId="{C7B018BB-80A7-4F77-B60F-C8B233D01FF8}" styleName="">
    <a:tblBg/>
    <a:wholeTbl>
      <a:tcTxStyle b="off" i="off">
        <a:font>
          <a:latin typeface="Founders Grotesk"/>
          <a:ea typeface="Founders Grotesk"/>
          <a:cs typeface="Founders Grotesk"/>
        </a:font>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wholeTbl>
    <a:band2H>
      <a:tcTxStyle/>
      <a:tcStyle>
        <a:tcBdr/>
        <a:fill>
          <a:solidFill>
            <a:srgbClr val="E3E5E8"/>
          </a:solidFill>
        </a:fill>
      </a:tcStyle>
    </a:band2H>
    <a:firstCol>
      <a:tcTxStyle b="on" i="off">
        <a:fontRef idx="minor">
          <a:srgbClr val="3A39E5"/>
        </a:fontRef>
        <a:srgbClr val="3A39E5"/>
      </a:tcTxStyle>
      <a:tcStyle>
        <a:tcBdr>
          <a:left>
            <a:ln w="12700" cap="flat">
              <a:solidFill>
                <a:srgbClr val="525760"/>
              </a:solidFill>
              <a:prstDash val="solid"/>
              <a:miter lim="400000"/>
            </a:ln>
          </a:left>
          <a:right>
            <a:ln w="38100" cap="flat">
              <a:solidFill>
                <a:schemeClr val="accent1"/>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firstCol>
    <a:lastRow>
      <a:tcTxStyle b="off" i="off">
        <a:font>
          <a:latin typeface="Founders Grotesk"/>
          <a:ea typeface="Founders Grotesk"/>
          <a:cs typeface="Founders Grotesk"/>
        </a:font>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38100" cap="flat">
              <a:solidFill>
                <a:schemeClr val="accent1"/>
              </a:solidFill>
              <a:prstDash val="solid"/>
              <a:miter lim="400000"/>
            </a:ln>
          </a:top>
          <a:bottom>
            <a:ln w="12700" cap="flat">
              <a:solidFill>
                <a:srgbClr val="525760"/>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525760"/>
              </a:solidFill>
              <a:prstDash val="solid"/>
              <a:miter lim="400000"/>
            </a:ln>
          </a:top>
          <a:bottom>
            <a:ln w="12700" cap="flat">
              <a:solidFill>
                <a:srgbClr val="53585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1"/>
          </a:solidFill>
        </a:fill>
      </a:tcStyle>
    </a:firstRow>
  </a:tblStyle>
  <a:tblStyle styleId="{EEE7283C-3CF3-47DC-8721-378D4A62B228}" styleName="">
    <a:tblBg/>
    <a:wholeTbl>
      <a:tcTxStyle b="off" i="off">
        <a:font>
          <a:latin typeface="Founders Grotesk"/>
          <a:ea typeface="Founders Grotesk"/>
          <a:cs typeface="Founders Grotesk"/>
        </a:font>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wholeTbl>
    <a:band2H>
      <a:tcTxStyle/>
      <a:tcStyle>
        <a:tcBdr/>
        <a:fill>
          <a:solidFill>
            <a:srgbClr val="EAEAEA"/>
          </a:solidFill>
        </a:fill>
      </a:tcStyle>
    </a:band2H>
    <a:firstCol>
      <a:tcTxStyle b="off" i="off">
        <a:font>
          <a:latin typeface="Founders Grotesk Medium"/>
          <a:ea typeface="Founders Grotesk Medium"/>
          <a:cs typeface="Founders Grotesk Medium"/>
        </a:font>
        <a:srgbClr val="53575F"/>
      </a:tcTxStyle>
      <a:tcStyle>
        <a:tcBdr>
          <a:left>
            <a:ln w="12700" cap="flat">
              <a:solidFill>
                <a:srgbClr val="606060"/>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solidFill>
            <a:schemeClr val="accent4"/>
          </a:solidFill>
        </a:fill>
      </a:tcStyle>
    </a:firstCol>
    <a:lastRow>
      <a:tcTxStyle b="off" i="off">
        <a:font>
          <a:latin typeface="Founders Grotesk"/>
          <a:ea typeface="Founders Grotesk"/>
          <a:cs typeface="Founders Grotesk"/>
        </a:font>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38100" cap="flat">
              <a:solidFill>
                <a:srgbClr val="53585F"/>
              </a:solidFill>
              <a:prstDash val="solid"/>
              <a:miter lim="400000"/>
            </a:ln>
          </a:top>
          <a:bottom>
            <a:ln w="12700" cap="flat">
              <a:solidFill>
                <a:srgbClr val="606060"/>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lastRow>
    <a:firstRow>
      <a:tcTxStyle b="off" i="off">
        <a:font>
          <a:latin typeface="Founders Grotesk Medium"/>
          <a:ea typeface="Founders Grotesk Medium"/>
          <a:cs typeface="Founders Grotesk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606060"/>
              </a:solidFill>
              <a:prstDash val="solid"/>
              <a:miter lim="400000"/>
            </a:ln>
          </a:top>
          <a:bottom>
            <a:ln w="12700" cap="flat">
              <a:solidFill>
                <a:srgbClr val="54585E"/>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2">
              <a:hueOff val="45357"/>
              <a:satOff val="2412"/>
              <a:lumOff val="-28753"/>
            </a:schemeClr>
          </a:solidFill>
        </a:fill>
      </a:tcStyle>
    </a:firstRow>
  </a:tblStyle>
  <a:tblStyle styleId="{CF821DB8-F4EB-4A41-A1BA-3FCAFE7338EE}" styleName="">
    <a:tblBg/>
    <a:wholeTbl>
      <a:tcTxStyle b="off" i="off">
        <a:font>
          <a:latin typeface="Founders Grotesk"/>
          <a:ea typeface="Founders Grotesk"/>
          <a:cs typeface="Founders Grotesk"/>
        </a:font>
        <a:srgbClr val="53585F"/>
      </a:tcTxStyle>
      <a:tcStyle>
        <a:tcBdr>
          <a:left>
            <a:ln w="12700" cap="flat">
              <a:solidFill>
                <a:srgbClr val="545A62"/>
              </a:solidFill>
              <a:prstDash val="solid"/>
              <a:miter lim="400000"/>
            </a:ln>
          </a:left>
          <a:right>
            <a:ln w="12700" cap="flat">
              <a:solidFill>
                <a:srgbClr val="545A62"/>
              </a:solidFill>
              <a:prstDash val="solid"/>
              <a:miter lim="400000"/>
            </a:ln>
          </a:right>
          <a:top>
            <a:ln w="12700" cap="flat">
              <a:solidFill>
                <a:srgbClr val="545A62"/>
              </a:solidFill>
              <a:prstDash val="solid"/>
              <a:miter lim="400000"/>
            </a:ln>
          </a:top>
          <a:bottom>
            <a:ln w="12700" cap="flat">
              <a:solidFill>
                <a:srgbClr val="545A62"/>
              </a:solidFill>
              <a:prstDash val="solid"/>
              <a:miter lim="400000"/>
            </a:ln>
          </a:bottom>
          <a:insideH>
            <a:ln w="12700" cap="flat">
              <a:solidFill>
                <a:srgbClr val="545A62"/>
              </a:solidFill>
              <a:prstDash val="solid"/>
              <a:miter lim="400000"/>
            </a:ln>
          </a:insideH>
          <a:insideV>
            <a:ln w="12700" cap="flat">
              <a:solidFill>
                <a:srgbClr val="545A62"/>
              </a:solidFill>
              <a:prstDash val="solid"/>
              <a:miter lim="400000"/>
            </a:ln>
          </a:insideV>
        </a:tcBdr>
        <a:fill>
          <a:noFill/>
        </a:fill>
      </a:tcStyle>
    </a:wholeTbl>
    <a:band2H>
      <a:tcTxStyle/>
      <a:tcStyle>
        <a:tcBdr/>
        <a:fill>
          <a:solidFill>
            <a:srgbClr val="E9FAFF"/>
          </a:solidFill>
        </a:fill>
      </a:tcStyle>
    </a:band2H>
    <a:firstCol>
      <a:tcTxStyle b="off" i="off">
        <a:font>
          <a:latin typeface="Founders Grotesk Medium"/>
          <a:ea typeface="Founders Grotesk Medium"/>
          <a:cs typeface="Founders Grotesk Medium"/>
        </a:font>
        <a:srgbClr val="53575F"/>
      </a:tcTxStyle>
      <a:tcStyle>
        <a:tcBdr>
          <a:left>
            <a:ln w="12700" cap="flat">
              <a:solidFill>
                <a:srgbClr val="5D5D5D"/>
              </a:solidFill>
              <a:prstDash val="solid"/>
              <a:miter lim="400000"/>
            </a:ln>
          </a:left>
          <a:right>
            <a:ln w="38100" cap="flat">
              <a:solidFill>
                <a:srgbClr val="545A62"/>
              </a:solidFill>
              <a:prstDash val="solid"/>
              <a:miter lim="400000"/>
            </a:ln>
          </a:right>
          <a:top>
            <a:ln w="12700" cap="flat">
              <a:solidFill>
                <a:srgbClr val="555A61"/>
              </a:solidFill>
              <a:prstDash val="solid"/>
              <a:miter lim="400000"/>
            </a:ln>
          </a:top>
          <a:bottom>
            <a:ln w="12700" cap="flat">
              <a:solidFill>
                <a:srgbClr val="555A61"/>
              </a:solidFill>
              <a:prstDash val="solid"/>
              <a:miter lim="400000"/>
            </a:ln>
          </a:bottom>
          <a:insideH>
            <a:ln w="12700" cap="flat">
              <a:solidFill>
                <a:srgbClr val="555A61"/>
              </a:solidFill>
              <a:prstDash val="solid"/>
              <a:miter lim="400000"/>
            </a:ln>
          </a:insideH>
          <a:insideV>
            <a:ln w="12700" cap="flat">
              <a:solidFill>
                <a:srgbClr val="5D5D5D"/>
              </a:solidFill>
              <a:prstDash val="solid"/>
              <a:miter lim="400000"/>
            </a:ln>
          </a:insideV>
        </a:tcBdr>
        <a:fill>
          <a:solidFill>
            <a:schemeClr val="accent2">
              <a:hueOff val="-527787"/>
              <a:satOff val="-26837"/>
              <a:lumOff val="15324"/>
            </a:schemeClr>
          </a:solidFill>
        </a:fill>
      </a:tcStyle>
    </a:firstCol>
    <a:lastRow>
      <a:tcTxStyle b="off" i="off">
        <a:font>
          <a:latin typeface="Founders Grotesk"/>
          <a:ea typeface="Founders Grotesk"/>
          <a:cs typeface="Founders Grotesk"/>
        </a:font>
        <a:srgbClr val="53585F"/>
      </a:tcTxStyle>
      <a:tcStyle>
        <a:tcBdr>
          <a:left>
            <a:ln w="12700" cap="flat">
              <a:solidFill>
                <a:srgbClr val="545A62"/>
              </a:solidFill>
              <a:prstDash val="solid"/>
              <a:miter lim="400000"/>
            </a:ln>
          </a:left>
          <a:right>
            <a:ln w="12700" cap="flat">
              <a:solidFill>
                <a:srgbClr val="545A62"/>
              </a:solidFill>
              <a:prstDash val="solid"/>
              <a:miter lim="400000"/>
            </a:ln>
          </a:right>
          <a:top>
            <a:ln w="38100" cap="flat">
              <a:solidFill>
                <a:srgbClr val="545A62"/>
              </a:solidFill>
              <a:prstDash val="solid"/>
              <a:miter lim="400000"/>
            </a:ln>
          </a:top>
          <a:bottom>
            <a:ln w="12700" cap="flat">
              <a:solidFill>
                <a:srgbClr val="5D5D5D"/>
              </a:solidFill>
              <a:prstDash val="solid"/>
              <a:miter lim="400000"/>
            </a:ln>
          </a:bottom>
          <a:insideH>
            <a:ln w="12700" cap="flat">
              <a:solidFill>
                <a:srgbClr val="545A62"/>
              </a:solidFill>
              <a:prstDash val="solid"/>
              <a:miter lim="400000"/>
            </a:ln>
          </a:insideH>
          <a:insideV>
            <a:ln w="12700" cap="flat">
              <a:solidFill>
                <a:srgbClr val="545A62"/>
              </a:solidFill>
              <a:prstDash val="solid"/>
              <a:miter lim="400000"/>
            </a:ln>
          </a:insideV>
        </a:tcBdr>
        <a:fill>
          <a:noFill/>
        </a:fill>
      </a:tcStyle>
    </a:lastRow>
    <a:firstRow>
      <a:tcTxStyle b="off" i="off">
        <a:font>
          <a:latin typeface="Founders Grotesk Medium"/>
          <a:ea typeface="Founders Grotesk Medium"/>
          <a:cs typeface="Founders Grotesk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38100" cap="flat">
              <a:solidFill>
                <a:srgbClr val="545A62"/>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chemeClr val="accent1">
              <a:hueOff val="-1238625"/>
              <a:satOff val="-6134"/>
              <a:lumOff val="8689"/>
            </a:schemeClr>
          </a:solidFill>
        </a:fill>
      </a:tcStyle>
    </a:firstRow>
  </a:tblStyle>
  <a:tblStyle styleId="{33BA23B1-9221-436E-865A-0063620EA4FD}" styleName="">
    <a:tblBg/>
    <a:wholeTbl>
      <a:tcTxStyle b="off" i="off">
        <a:font>
          <a:latin typeface="Founders Grotesk"/>
          <a:ea typeface="Founders Grotesk"/>
          <a:cs typeface="Founders Grotesk"/>
        </a:font>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wholeTbl>
    <a:band2H>
      <a:tcTxStyle/>
      <a:tcStyle>
        <a:tcBdr/>
        <a:fill>
          <a:solidFill>
            <a:srgbClr val="F6F4E4"/>
          </a:solidFill>
        </a:fill>
      </a:tcStyle>
    </a:band2H>
    <a:firstCol>
      <a:tcTxStyle b="off" i="off">
        <a:font>
          <a:latin typeface="Founders Grotesk Medium"/>
          <a:ea typeface="Founders Grotesk Medium"/>
          <a:cs typeface="Founders Grotesk Medium"/>
        </a:font>
        <a:srgbClr val="53575F"/>
      </a:tcTxStyle>
      <a:tcStyle>
        <a:tcBdr>
          <a:left>
            <a:ln w="12700" cap="flat">
              <a:solidFill>
                <a:srgbClr val="53585F"/>
              </a:solidFill>
              <a:prstDash val="solid"/>
              <a:miter lim="400000"/>
            </a:ln>
          </a:left>
          <a:right>
            <a:ln w="381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solidFill>
            <a:schemeClr val="accent5">
              <a:hueOff val="503731"/>
              <a:lumOff val="7092"/>
            </a:schemeClr>
          </a:solidFill>
        </a:fill>
      </a:tcStyle>
    </a:firstCol>
    <a:lastRow>
      <a:tcTxStyle b="off" i="off">
        <a:font>
          <a:latin typeface="Founders Grotesk"/>
          <a:ea typeface="Founders Grotesk"/>
          <a:cs typeface="Founders Grotesk"/>
        </a:font>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38100" cap="flat">
              <a:solidFill>
                <a:srgbClr val="54585E"/>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lastRow>
    <a:firstRow>
      <a:tcTxStyle b="off" i="off">
        <a:font>
          <a:latin typeface="Founders Grotesk Medium"/>
          <a:ea typeface="Founders Grotesk Medium"/>
          <a:cs typeface="Founders Grotesk Medium"/>
        </a:font>
        <a:srgbClr val="53575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53585F"/>
              </a:solidFill>
              <a:prstDash val="solid"/>
              <a:miter lim="400000"/>
            </a:ln>
          </a:top>
          <a:bottom>
            <a:ln w="38100" cap="flat">
              <a:solidFill>
                <a:srgbClr val="53585F"/>
              </a:solidFill>
              <a:prstDash val="solid"/>
              <a:miter lim="400000"/>
            </a:ln>
          </a:bottom>
          <a:insideH>
            <a:ln w="12700" cap="flat">
              <a:solidFill>
                <a:srgbClr val="54585E"/>
              </a:solidFill>
              <a:prstDash val="solid"/>
              <a:miter lim="400000"/>
            </a:ln>
          </a:insideH>
          <a:insideV>
            <a:ln w="12700" cap="flat">
              <a:solidFill>
                <a:srgbClr val="606060"/>
              </a:solidFill>
              <a:prstDash val="solid"/>
              <a:miter lim="400000"/>
            </a:ln>
          </a:insideV>
        </a:tcBdr>
        <a:fill>
          <a:solidFill>
            <a:schemeClr val="accent5"/>
          </a:solidFill>
        </a:fill>
      </a:tcStyle>
    </a:firstRow>
  </a:tblStyle>
  <a:tblStyle styleId="{2708684C-4D16-4618-839F-0558EEFCDFE6}" styleName="">
    <a:tblBg/>
    <a:wholeTbl>
      <a:tcTxStyle b="off" i="off">
        <a:font>
          <a:latin typeface="Founders Grotesk"/>
          <a:ea typeface="Founders Grotesk"/>
          <a:cs typeface="Founders Grotesk"/>
        </a:font>
        <a:srgbClr val="53585F"/>
      </a:tcTxStyle>
      <a:tcStyle>
        <a:tcBdr>
          <a:left>
            <a:ln w="12700" cap="flat">
              <a:solidFill>
                <a:srgbClr val="A8A8A8"/>
              </a:solidFill>
              <a:prstDash val="solid"/>
              <a:miter lim="400000"/>
            </a:ln>
          </a:left>
          <a:right>
            <a:ln w="12700" cap="flat">
              <a:solidFill>
                <a:srgbClr val="A8A8A8"/>
              </a:solidFill>
              <a:prstDash val="solid"/>
              <a:miter lim="400000"/>
            </a:ln>
          </a:right>
          <a:top>
            <a:ln w="12700" cap="flat">
              <a:solidFill>
                <a:srgbClr val="A8A8A8"/>
              </a:solidFill>
              <a:prstDash val="solid"/>
              <a:miter lim="400000"/>
            </a:ln>
          </a:top>
          <a:bottom>
            <a:ln w="12700" cap="flat">
              <a:solidFill>
                <a:srgbClr val="A8A8A8"/>
              </a:solidFill>
              <a:prstDash val="solid"/>
              <a:miter lim="400000"/>
            </a:ln>
          </a:bottom>
          <a:insideH>
            <a:ln w="12700" cap="flat">
              <a:solidFill>
                <a:srgbClr val="A8A8A8"/>
              </a:solidFill>
              <a:prstDash val="solid"/>
              <a:miter lim="400000"/>
            </a:ln>
          </a:insideH>
          <a:insideV>
            <a:ln w="12700" cap="flat">
              <a:solidFill>
                <a:srgbClr val="A8A8A8"/>
              </a:solidFill>
              <a:prstDash val="solid"/>
              <a:miter lim="400000"/>
            </a:ln>
          </a:insideV>
        </a:tcBdr>
        <a:fill>
          <a:noFill/>
        </a:fill>
      </a:tcStyle>
    </a:wholeTbl>
    <a:band2H>
      <a:tcTxStyle/>
      <a:tcStyle>
        <a:tcBdr/>
        <a:fill>
          <a:solidFill>
            <a:srgbClr val="DCDEE0"/>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56667"/>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56667"/>
              </a:solidFill>
              <a:prstDash val="solid"/>
              <a:miter lim="400000"/>
            </a:ln>
          </a:top>
          <a:bottom>
            <a:ln w="12700" cap="flat">
              <a:solidFill>
                <a:srgbClr val="A6AA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EBEBE"/>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6AAA9"/>
              </a:solidFill>
              <a:prstDash val="solid"/>
              <a:miter lim="400000"/>
            </a:ln>
          </a:top>
          <a:bottom>
            <a:ln w="38100" cap="flat">
              <a:solidFill>
                <a:srgbClr val="656667"/>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A8A8A9"/>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1" d="100"/>
          <a:sy n="41"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xfrm>
            <a:off x="1143000" y="685800"/>
            <a:ext cx="4572000" cy="3429000"/>
          </a:xfrm>
          <a:prstGeom prst="rect">
            <a:avLst/>
          </a:prstGeom>
        </p:spPr>
        <p:txBody>
          <a:bodyPr/>
          <a:lstStyle/>
          <a:p>
            <a:endParaRPr/>
          </a:p>
        </p:txBody>
      </p:sp>
      <p:sp>
        <p:nvSpPr>
          <p:cNvPr id="170" name="Shape 17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sp>
        <p:nvSpPr>
          <p:cNvPr id="12" name="Line"/>
          <p:cNvSpPr/>
          <p:nvPr/>
        </p:nvSpPr>
        <p:spPr>
          <a:xfrm>
            <a:off x="635000" y="12192000"/>
            <a:ext cx="23114000" cy="0"/>
          </a:xfrm>
          <a:prstGeom prst="line">
            <a:avLst/>
          </a:prstGeom>
          <a:ln w="381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13" name="Author and Date"/>
          <p:cNvSpPr txBox="1">
            <a:spLocks noGrp="1"/>
          </p:cNvSpPr>
          <p:nvPr>
            <p:ph type="body" sz="quarter" idx="21" hasCustomPrompt="1"/>
          </p:nvPr>
        </p:nvSpPr>
        <p:spPr>
          <a:xfrm>
            <a:off x="571500" y="12269258"/>
            <a:ext cx="23235147" cy="555245"/>
          </a:xfrm>
          <a:prstGeom prst="rect">
            <a:avLst/>
          </a:prstGeom>
        </p:spPr>
        <p:txBody>
          <a:bodyPr/>
          <a:lstStyle>
            <a:lvl1pPr defTabSz="825500">
              <a:lnSpc>
                <a:spcPct val="100000"/>
              </a:lnSpc>
              <a:tabLst/>
              <a:defRPr sz="2800" b="1" cap="all" spc="168">
                <a:solidFill>
                  <a:schemeClr val="accent4"/>
                </a:solidFill>
                <a:latin typeface="Founders Grotesk Condensed"/>
                <a:ea typeface="Founders Grotesk Condensed"/>
                <a:cs typeface="Founders Grotesk Condensed"/>
                <a:sym typeface="Founders Grotesk Condensed"/>
              </a:defRPr>
            </a:lvl1pPr>
          </a:lstStyle>
          <a:p>
            <a:r>
              <a:t>Author and Date </a:t>
            </a:r>
          </a:p>
        </p:txBody>
      </p:sp>
      <p:sp>
        <p:nvSpPr>
          <p:cNvPr id="14" name="Line"/>
          <p:cNvSpPr/>
          <p:nvPr/>
        </p:nvSpPr>
        <p:spPr>
          <a:xfrm>
            <a:off x="635000" y="9443335"/>
            <a:ext cx="23114000" cy="63502"/>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15" name="Presentation Title"/>
          <p:cNvSpPr txBox="1">
            <a:spLocks noGrp="1"/>
          </p:cNvSpPr>
          <p:nvPr>
            <p:ph type="title" hasCustomPrompt="1"/>
          </p:nvPr>
        </p:nvSpPr>
        <p:spPr>
          <a:xfrm>
            <a:off x="571500" y="9525885"/>
            <a:ext cx="23235147" cy="2647065"/>
          </a:xfrm>
          <a:prstGeom prst="rect">
            <a:avLst/>
          </a:prstGeom>
        </p:spPr>
        <p:txBody>
          <a:bodyPr/>
          <a:lstStyle>
            <a:lvl1pPr>
              <a:lnSpc>
                <a:spcPct val="70000"/>
              </a:lnSpc>
              <a:defRPr sz="15000" spc="-300">
                <a:solidFill>
                  <a:srgbClr val="FFFFFF"/>
                </a:solidFill>
                <a:latin typeface="+mn-lt"/>
                <a:ea typeface="+mn-ea"/>
                <a:cs typeface="+mn-cs"/>
                <a:sym typeface="Founders Grotesk Semibold"/>
              </a:defRPr>
            </a:lvl1pPr>
          </a:lstStyle>
          <a:p>
            <a:r>
              <a:t>Presentation Title</a:t>
            </a:r>
          </a:p>
        </p:txBody>
      </p:sp>
      <p:sp>
        <p:nvSpPr>
          <p:cNvPr id="16" name="Body Level One…"/>
          <p:cNvSpPr txBox="1">
            <a:spLocks noGrp="1"/>
          </p:cNvSpPr>
          <p:nvPr>
            <p:ph type="body" sz="quarter" idx="1" hasCustomPrompt="1"/>
          </p:nvPr>
        </p:nvSpPr>
        <p:spPr>
          <a:xfrm>
            <a:off x="571500" y="847716"/>
            <a:ext cx="23235147" cy="2324101"/>
          </a:xfrm>
          <a:prstGeom prst="rect">
            <a:avLst/>
          </a:prstGeom>
        </p:spPr>
        <p:txBody>
          <a:bodyPr/>
          <a:lstStyle>
            <a:lvl1pPr defTabSz="825500">
              <a:lnSpc>
                <a:spcPct val="80000"/>
              </a:lnSpc>
              <a:tabLst/>
              <a:defRPr spc="-79">
                <a:solidFill>
                  <a:schemeClr val="accent4"/>
                </a:solidFill>
                <a:latin typeface="Founders Grotesk"/>
                <a:ea typeface="Founders Grotesk"/>
                <a:cs typeface="Founders Grotesk"/>
                <a:sym typeface="Founders Grotesk"/>
              </a:defRPr>
            </a:lvl1pPr>
            <a:lvl2pPr defTabSz="825500">
              <a:lnSpc>
                <a:spcPct val="80000"/>
              </a:lnSpc>
              <a:tabLst/>
              <a:defRPr spc="-79">
                <a:solidFill>
                  <a:schemeClr val="accent4"/>
                </a:solidFill>
                <a:latin typeface="Founders Grotesk"/>
                <a:ea typeface="Founders Grotesk"/>
                <a:cs typeface="Founders Grotesk"/>
                <a:sym typeface="Founders Grotesk"/>
              </a:defRPr>
            </a:lvl2pPr>
            <a:lvl3pPr defTabSz="825500">
              <a:lnSpc>
                <a:spcPct val="80000"/>
              </a:lnSpc>
              <a:tabLst/>
              <a:defRPr spc="-79">
                <a:solidFill>
                  <a:schemeClr val="accent4"/>
                </a:solidFill>
                <a:latin typeface="Founders Grotesk"/>
                <a:ea typeface="Founders Grotesk"/>
                <a:cs typeface="Founders Grotesk"/>
                <a:sym typeface="Founders Grotesk"/>
              </a:defRPr>
            </a:lvl3pPr>
            <a:lvl4pPr defTabSz="825500">
              <a:lnSpc>
                <a:spcPct val="80000"/>
              </a:lnSpc>
              <a:tabLst/>
              <a:defRPr spc="-79">
                <a:solidFill>
                  <a:schemeClr val="accent4"/>
                </a:solidFill>
                <a:latin typeface="Founders Grotesk"/>
                <a:ea typeface="Founders Grotesk"/>
                <a:cs typeface="Founders Grotesk"/>
                <a:sym typeface="Founders Grotesk"/>
              </a:defRPr>
            </a:lvl4pPr>
            <a:lvl5pPr defTabSz="825500">
              <a:lnSpc>
                <a:spcPct val="80000"/>
              </a:lnSpc>
              <a:tabLst/>
              <a:defRPr spc="-79">
                <a:solidFill>
                  <a:schemeClr val="accent4"/>
                </a:solidFill>
                <a:latin typeface="Founders Grotesk"/>
                <a:ea typeface="Founders Grotesk"/>
                <a:cs typeface="Founders Grotesk"/>
                <a:sym typeface="Founders Grotesk"/>
              </a:defRPr>
            </a:lvl5pPr>
          </a:lstStyle>
          <a:p>
            <a:r>
              <a:t>Presentation Subtitle</a:t>
            </a:r>
          </a:p>
          <a:p>
            <a:pPr lvl="1"/>
            <a:endParaRPr/>
          </a:p>
          <a:p>
            <a:pPr lvl="2"/>
            <a:endParaRPr/>
          </a:p>
          <a:p>
            <a:pPr lvl="3"/>
            <a:endParaRPr/>
          </a:p>
          <a:p>
            <a:pPr lvl="4"/>
            <a:endParaRPr/>
          </a:p>
        </p:txBody>
      </p:sp>
      <p:sp>
        <p:nvSpPr>
          <p:cNvPr id="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Statement">
    <p:bg>
      <p:bgPr>
        <a:solidFill>
          <a:srgbClr val="FFFFFF"/>
        </a:solidFill>
        <a:effectLst/>
      </p:bgPr>
    </p:bg>
    <p:spTree>
      <p:nvGrpSpPr>
        <p:cNvPr id="1" name=""/>
        <p:cNvGrpSpPr/>
        <p:nvPr/>
      </p:nvGrpSpPr>
      <p:grpSpPr>
        <a:xfrm>
          <a:off x="0" y="0"/>
          <a:ext cx="0" cy="0"/>
          <a:chOff x="0" y="0"/>
          <a:chExt cx="0" cy="0"/>
        </a:xfrm>
      </p:grpSpPr>
      <p:sp>
        <p:nvSpPr>
          <p:cNvPr id="113" name="Line"/>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114" name="Line"/>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115" name="Body Level One…"/>
          <p:cNvSpPr txBox="1">
            <a:spLocks noGrp="1"/>
          </p:cNvSpPr>
          <p:nvPr>
            <p:ph type="body" sz="half" idx="1" hasCustomPrompt="1"/>
          </p:nvPr>
        </p:nvSpPr>
        <p:spPr>
          <a:xfrm>
            <a:off x="571500" y="3898900"/>
            <a:ext cx="23236826" cy="5499100"/>
          </a:xfrm>
          <a:prstGeom prst="rect">
            <a:avLst/>
          </a:prstGeom>
        </p:spPr>
        <p:txBody>
          <a:bodyPr anchor="ctr"/>
          <a:lstStyle>
            <a:lvl1pPr defTabSz="825500">
              <a:lnSpc>
                <a:spcPct val="100000"/>
              </a:lnSpc>
              <a:tabLst/>
              <a:defRPr sz="12000" spc="-239">
                <a:solidFill>
                  <a:schemeClr val="accent1"/>
                </a:solidFill>
                <a:latin typeface="Founders Grotesk"/>
                <a:ea typeface="Founders Grotesk"/>
                <a:cs typeface="Founders Grotesk"/>
                <a:sym typeface="Founders Grotesk"/>
              </a:defRPr>
            </a:lvl1pPr>
            <a:lvl2pPr defTabSz="825500">
              <a:lnSpc>
                <a:spcPct val="100000"/>
              </a:lnSpc>
              <a:tabLst/>
              <a:defRPr sz="12000" spc="-239">
                <a:solidFill>
                  <a:schemeClr val="accent1"/>
                </a:solidFill>
                <a:latin typeface="Founders Grotesk"/>
                <a:ea typeface="Founders Grotesk"/>
                <a:cs typeface="Founders Grotesk"/>
                <a:sym typeface="Founders Grotesk"/>
              </a:defRPr>
            </a:lvl2pPr>
            <a:lvl3pPr defTabSz="825500">
              <a:lnSpc>
                <a:spcPct val="100000"/>
              </a:lnSpc>
              <a:tabLst/>
              <a:defRPr sz="12000" spc="-239">
                <a:solidFill>
                  <a:schemeClr val="accent1"/>
                </a:solidFill>
                <a:latin typeface="Founders Grotesk"/>
                <a:ea typeface="Founders Grotesk"/>
                <a:cs typeface="Founders Grotesk"/>
                <a:sym typeface="Founders Grotesk"/>
              </a:defRPr>
            </a:lvl3pPr>
            <a:lvl4pPr defTabSz="825500">
              <a:lnSpc>
                <a:spcPct val="100000"/>
              </a:lnSpc>
              <a:tabLst/>
              <a:defRPr sz="12000" spc="-239">
                <a:solidFill>
                  <a:schemeClr val="accent1"/>
                </a:solidFill>
                <a:latin typeface="Founders Grotesk"/>
                <a:ea typeface="Founders Grotesk"/>
                <a:cs typeface="Founders Grotesk"/>
                <a:sym typeface="Founders Grotesk"/>
              </a:defRPr>
            </a:lvl4pPr>
            <a:lvl5pPr defTabSz="825500">
              <a:lnSpc>
                <a:spcPct val="100000"/>
              </a:lnSpc>
              <a:tabLst/>
              <a:defRPr sz="12000" spc="-239">
                <a:solidFill>
                  <a:schemeClr val="accent1"/>
                </a:solidFill>
                <a:latin typeface="Founders Grotesk"/>
                <a:ea typeface="Founders Grotesk"/>
                <a:cs typeface="Founders Grotesk"/>
                <a:sym typeface="Founders Grotesk"/>
              </a:defRPr>
            </a:lvl5pPr>
          </a:lstStyle>
          <a:p>
            <a:r>
              <a:t>Statement</a:t>
            </a:r>
          </a:p>
          <a:p>
            <a:pPr lvl="1"/>
            <a:endParaRPr/>
          </a:p>
          <a:p>
            <a:pPr lvl="2"/>
            <a:endParaRPr/>
          </a:p>
          <a:p>
            <a:pPr lvl="3"/>
            <a:endParaRPr/>
          </a:p>
          <a:p>
            <a:pPr lvl="4"/>
            <a:endParaRPr/>
          </a:p>
        </p:txBody>
      </p:sp>
      <p:sp>
        <p:nvSpPr>
          <p:cNvPr id="116"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Big Fact">
    <p:bg>
      <p:bgPr>
        <a:solidFill>
          <a:srgbClr val="C3D9E0"/>
        </a:solidFill>
        <a:effectLst/>
      </p:bgPr>
    </p:bg>
    <p:spTree>
      <p:nvGrpSpPr>
        <p:cNvPr id="1" name=""/>
        <p:cNvGrpSpPr/>
        <p:nvPr/>
      </p:nvGrpSpPr>
      <p:grpSpPr>
        <a:xfrm>
          <a:off x="0" y="0"/>
          <a:ext cx="0" cy="0"/>
          <a:chOff x="0" y="0"/>
          <a:chExt cx="0" cy="0"/>
        </a:xfrm>
      </p:grpSpPr>
      <p:sp>
        <p:nvSpPr>
          <p:cNvPr id="123" name="Body Level One…"/>
          <p:cNvSpPr txBox="1">
            <a:spLocks noGrp="1"/>
          </p:cNvSpPr>
          <p:nvPr>
            <p:ph type="body" idx="1" hasCustomPrompt="1"/>
          </p:nvPr>
        </p:nvSpPr>
        <p:spPr>
          <a:xfrm>
            <a:off x="634999" y="1346200"/>
            <a:ext cx="23241001" cy="8451368"/>
          </a:xfrm>
          <a:prstGeom prst="rect">
            <a:avLst/>
          </a:prstGeom>
        </p:spPr>
        <p:txBody>
          <a:bodyPr anchor="b"/>
          <a:lstStyle>
            <a:lvl1pPr defTabSz="825500">
              <a:lnSpc>
                <a:spcPct val="80000"/>
              </a:lnSpc>
              <a:tabLst/>
              <a:defRPr sz="42000" spc="-419">
                <a:solidFill>
                  <a:schemeClr val="accent1"/>
                </a:solidFill>
                <a:latin typeface="Founders Grotesk Light"/>
                <a:ea typeface="Founders Grotesk Light"/>
                <a:cs typeface="Founders Grotesk Light"/>
                <a:sym typeface="Founders Grotesk Light"/>
              </a:defRPr>
            </a:lvl1pPr>
            <a:lvl2pPr defTabSz="825500">
              <a:lnSpc>
                <a:spcPct val="80000"/>
              </a:lnSpc>
              <a:tabLst/>
              <a:defRPr sz="42000" spc="-419">
                <a:solidFill>
                  <a:schemeClr val="accent1"/>
                </a:solidFill>
                <a:latin typeface="Founders Grotesk Light"/>
                <a:ea typeface="Founders Grotesk Light"/>
                <a:cs typeface="Founders Grotesk Light"/>
                <a:sym typeface="Founders Grotesk Light"/>
              </a:defRPr>
            </a:lvl2pPr>
            <a:lvl3pPr defTabSz="825500">
              <a:lnSpc>
                <a:spcPct val="80000"/>
              </a:lnSpc>
              <a:tabLst/>
              <a:defRPr sz="42000" spc="-419">
                <a:solidFill>
                  <a:schemeClr val="accent1"/>
                </a:solidFill>
                <a:latin typeface="Founders Grotesk Light"/>
                <a:ea typeface="Founders Grotesk Light"/>
                <a:cs typeface="Founders Grotesk Light"/>
                <a:sym typeface="Founders Grotesk Light"/>
              </a:defRPr>
            </a:lvl3pPr>
            <a:lvl4pPr defTabSz="825500">
              <a:lnSpc>
                <a:spcPct val="80000"/>
              </a:lnSpc>
              <a:tabLst/>
              <a:defRPr sz="42000" spc="-419">
                <a:solidFill>
                  <a:schemeClr val="accent1"/>
                </a:solidFill>
                <a:latin typeface="Founders Grotesk Light"/>
                <a:ea typeface="Founders Grotesk Light"/>
                <a:cs typeface="Founders Grotesk Light"/>
                <a:sym typeface="Founders Grotesk Light"/>
              </a:defRPr>
            </a:lvl4pPr>
            <a:lvl5pPr defTabSz="825500">
              <a:lnSpc>
                <a:spcPct val="80000"/>
              </a:lnSpc>
              <a:tabLst/>
              <a:defRPr sz="42000" spc="-419">
                <a:solidFill>
                  <a:schemeClr val="accent1"/>
                </a:solidFill>
                <a:latin typeface="Founders Grotesk Light"/>
                <a:ea typeface="Founders Grotesk Light"/>
                <a:cs typeface="Founders Grotesk Light"/>
                <a:sym typeface="Founders Grotesk Light"/>
              </a:defRPr>
            </a:lvl5pPr>
          </a:lstStyle>
          <a:p>
            <a:r>
              <a:t>100%</a:t>
            </a:r>
          </a:p>
          <a:p>
            <a:pPr lvl="1"/>
            <a:endParaRPr/>
          </a:p>
          <a:p>
            <a:pPr lvl="2"/>
            <a:endParaRPr/>
          </a:p>
          <a:p>
            <a:pPr lvl="3"/>
            <a:endParaRPr/>
          </a:p>
          <a:p>
            <a:pPr lvl="4"/>
            <a:endParaRPr/>
          </a:p>
        </p:txBody>
      </p:sp>
      <p:sp>
        <p:nvSpPr>
          <p:cNvPr id="124" name="Fact information"/>
          <p:cNvSpPr txBox="1">
            <a:spLocks noGrp="1"/>
          </p:cNvSpPr>
          <p:nvPr>
            <p:ph type="body" sz="quarter" idx="21" hasCustomPrompt="1"/>
          </p:nvPr>
        </p:nvSpPr>
        <p:spPr>
          <a:xfrm>
            <a:off x="635000" y="9170947"/>
            <a:ext cx="23241000" cy="932816"/>
          </a:xfrm>
          <a:prstGeom prst="rect">
            <a:avLst/>
          </a:prstGeom>
        </p:spPr>
        <p:txBody>
          <a:bodyPr/>
          <a:lstStyle>
            <a:lvl1pPr defTabSz="817244">
              <a:lnSpc>
                <a:spcPct val="80000"/>
              </a:lnSpc>
              <a:tabLst/>
              <a:defRPr sz="5445" spc="-54">
                <a:solidFill>
                  <a:schemeClr val="accent1"/>
                </a:solidFill>
              </a:defRPr>
            </a:lvl1pPr>
          </a:lstStyle>
          <a:p>
            <a:r>
              <a:t>Fact information</a:t>
            </a:r>
          </a:p>
        </p:txBody>
      </p:sp>
      <p:sp>
        <p:nvSpPr>
          <p:cNvPr id="125" name="Line"/>
          <p:cNvSpPr/>
          <p:nvPr/>
        </p:nvSpPr>
        <p:spPr>
          <a:xfrm>
            <a:off x="635000" y="12192000"/>
            <a:ext cx="23118143" cy="0"/>
          </a:xfrm>
          <a:prstGeom prst="line">
            <a:avLst/>
          </a:prstGeom>
          <a:ln w="38100">
            <a:solidFill>
              <a:schemeClr val="accent1">
                <a:hueOff val="-42304"/>
                <a:satOff val="23749"/>
                <a:lumOff val="-45745"/>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126" name="Line"/>
          <p:cNvSpPr/>
          <p:nvPr/>
        </p:nvSpPr>
        <p:spPr>
          <a:xfrm>
            <a:off x="639142" y="692907"/>
            <a:ext cx="23114001" cy="1"/>
          </a:xfrm>
          <a:prstGeom prst="line">
            <a:avLst/>
          </a:prstGeom>
          <a:ln w="114300">
            <a:solidFill>
              <a:schemeClr val="accent1">
                <a:hueOff val="-42304"/>
                <a:satOff val="23749"/>
                <a:lumOff val="-45745"/>
              </a:schemeClr>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127"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Quote">
    <p:bg>
      <p:bgPr>
        <a:solidFill>
          <a:srgbClr val="C3D9E0"/>
        </a:solidFill>
        <a:effectLst/>
      </p:bgPr>
    </p:bg>
    <p:spTree>
      <p:nvGrpSpPr>
        <p:cNvPr id="1" name=""/>
        <p:cNvGrpSpPr/>
        <p:nvPr/>
      </p:nvGrpSpPr>
      <p:grpSpPr>
        <a:xfrm>
          <a:off x="0" y="0"/>
          <a:ext cx="0" cy="0"/>
          <a:chOff x="0" y="0"/>
          <a:chExt cx="0" cy="0"/>
        </a:xfrm>
      </p:grpSpPr>
      <p:sp>
        <p:nvSpPr>
          <p:cNvPr id="134" name="Line"/>
          <p:cNvSpPr/>
          <p:nvPr/>
        </p:nvSpPr>
        <p:spPr>
          <a:xfrm>
            <a:off x="635000" y="12192000"/>
            <a:ext cx="23114000" cy="0"/>
          </a:xfrm>
          <a:prstGeom prst="line">
            <a:avLst/>
          </a:prstGeom>
          <a:ln w="38100">
            <a:solidFill>
              <a:schemeClr val="accent1">
                <a:hueOff val="-42304"/>
                <a:satOff val="23749"/>
                <a:lumOff val="-45745"/>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135" name="Line"/>
          <p:cNvSpPr/>
          <p:nvPr/>
        </p:nvSpPr>
        <p:spPr>
          <a:xfrm>
            <a:off x="639142" y="692907"/>
            <a:ext cx="23114001" cy="1"/>
          </a:xfrm>
          <a:prstGeom prst="line">
            <a:avLst/>
          </a:prstGeom>
          <a:ln w="114300">
            <a:solidFill>
              <a:schemeClr val="accent1">
                <a:hueOff val="-42304"/>
                <a:satOff val="23749"/>
                <a:lumOff val="-45745"/>
              </a:schemeClr>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136" name="Attribution"/>
          <p:cNvSpPr txBox="1">
            <a:spLocks noGrp="1"/>
          </p:cNvSpPr>
          <p:nvPr>
            <p:ph type="body" sz="quarter" idx="21" hasCustomPrompt="1"/>
          </p:nvPr>
        </p:nvSpPr>
        <p:spPr>
          <a:xfrm>
            <a:off x="1148060" y="9247147"/>
            <a:ext cx="22707182" cy="932816"/>
          </a:xfrm>
          <a:prstGeom prst="rect">
            <a:avLst/>
          </a:prstGeom>
        </p:spPr>
        <p:txBody>
          <a:bodyPr anchor="ctr"/>
          <a:lstStyle>
            <a:lvl1pPr defTabSz="817244">
              <a:lnSpc>
                <a:spcPct val="80000"/>
              </a:lnSpc>
              <a:tabLst/>
              <a:defRPr sz="5445" spc="-54">
                <a:solidFill>
                  <a:schemeClr val="accent1"/>
                </a:solidFill>
              </a:defRPr>
            </a:lvl1pPr>
          </a:lstStyle>
          <a:p>
            <a:r>
              <a:t>Attribution</a:t>
            </a:r>
          </a:p>
        </p:txBody>
      </p:sp>
      <p:sp>
        <p:nvSpPr>
          <p:cNvPr id="137" name="Body Level One…"/>
          <p:cNvSpPr txBox="1">
            <a:spLocks noGrp="1"/>
          </p:cNvSpPr>
          <p:nvPr>
            <p:ph type="body" sz="half" idx="1" hasCustomPrompt="1"/>
          </p:nvPr>
        </p:nvSpPr>
        <p:spPr>
          <a:xfrm>
            <a:off x="515838" y="1325581"/>
            <a:ext cx="23241001" cy="4970080"/>
          </a:xfrm>
          <a:prstGeom prst="rect">
            <a:avLst/>
          </a:prstGeom>
        </p:spPr>
        <p:txBody>
          <a:bodyPr/>
          <a:lstStyle>
            <a:lvl1pPr marL="419100" indent="-419100" defTabSz="825500">
              <a:lnSpc>
                <a:spcPct val="80000"/>
              </a:lnSpc>
              <a:tabLst/>
              <a:defRPr sz="12000" spc="-119">
                <a:solidFill>
                  <a:schemeClr val="accent1"/>
                </a:solidFill>
                <a:latin typeface="Founders Grotesk"/>
                <a:ea typeface="Founders Grotesk"/>
                <a:cs typeface="Founders Grotesk"/>
                <a:sym typeface="Founders Grotesk"/>
              </a:defRPr>
            </a:lvl1pPr>
            <a:lvl2pPr marL="419100" indent="38100" defTabSz="825500">
              <a:lnSpc>
                <a:spcPct val="80000"/>
              </a:lnSpc>
              <a:tabLst/>
              <a:defRPr sz="12000" spc="-119">
                <a:solidFill>
                  <a:schemeClr val="accent1"/>
                </a:solidFill>
                <a:latin typeface="Founders Grotesk"/>
                <a:ea typeface="Founders Grotesk"/>
                <a:cs typeface="Founders Grotesk"/>
                <a:sym typeface="Founders Grotesk"/>
              </a:defRPr>
            </a:lvl2pPr>
            <a:lvl3pPr marL="419100" indent="495300" defTabSz="825500">
              <a:lnSpc>
                <a:spcPct val="80000"/>
              </a:lnSpc>
              <a:tabLst/>
              <a:defRPr sz="12000" spc="-119">
                <a:solidFill>
                  <a:schemeClr val="accent1"/>
                </a:solidFill>
                <a:latin typeface="Founders Grotesk"/>
                <a:ea typeface="Founders Grotesk"/>
                <a:cs typeface="Founders Grotesk"/>
                <a:sym typeface="Founders Grotesk"/>
              </a:defRPr>
            </a:lvl3pPr>
            <a:lvl4pPr marL="419100" indent="952500" defTabSz="825500">
              <a:lnSpc>
                <a:spcPct val="80000"/>
              </a:lnSpc>
              <a:tabLst/>
              <a:defRPr sz="12000" spc="-119">
                <a:solidFill>
                  <a:schemeClr val="accent1"/>
                </a:solidFill>
                <a:latin typeface="Founders Grotesk"/>
                <a:ea typeface="Founders Grotesk"/>
                <a:cs typeface="Founders Grotesk"/>
                <a:sym typeface="Founders Grotesk"/>
              </a:defRPr>
            </a:lvl4pPr>
            <a:lvl5pPr marL="419100" indent="1409700" defTabSz="825500">
              <a:lnSpc>
                <a:spcPct val="80000"/>
              </a:lnSpc>
              <a:tabLst/>
              <a:defRPr sz="12000" spc="-119">
                <a:solidFill>
                  <a:schemeClr val="accent1"/>
                </a:solidFill>
                <a:latin typeface="Founders Grotesk"/>
                <a:ea typeface="Founders Grotesk"/>
                <a:cs typeface="Founders Grotesk"/>
                <a:sym typeface="Founders Grotesk"/>
              </a:defRPr>
            </a:lvl5pPr>
          </a:lstStyle>
          <a:p>
            <a:r>
              <a:t>“Notable Quote”</a:t>
            </a:r>
          </a:p>
          <a:p>
            <a:pPr lvl="1"/>
            <a:endParaRPr/>
          </a:p>
          <a:p>
            <a:pPr lvl="2"/>
            <a:endParaRPr/>
          </a:p>
          <a:p>
            <a:pPr lvl="3"/>
            <a:endParaRPr/>
          </a:p>
          <a:p>
            <a:pPr lvl="4"/>
            <a:endParaRPr/>
          </a:p>
        </p:txBody>
      </p:sp>
      <p:sp>
        <p:nvSpPr>
          <p:cNvPr id="138"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Photo - 3 Up">
    <p:bg>
      <p:bgPr>
        <a:solidFill>
          <a:srgbClr val="FFFFFF"/>
        </a:solidFill>
        <a:effectLst/>
      </p:bgPr>
    </p:bg>
    <p:spTree>
      <p:nvGrpSpPr>
        <p:cNvPr id="1" name=""/>
        <p:cNvGrpSpPr/>
        <p:nvPr/>
      </p:nvGrpSpPr>
      <p:grpSpPr>
        <a:xfrm>
          <a:off x="0" y="0"/>
          <a:ext cx="0" cy="0"/>
          <a:chOff x="0" y="0"/>
          <a:chExt cx="0" cy="0"/>
        </a:xfrm>
      </p:grpSpPr>
      <p:sp>
        <p:nvSpPr>
          <p:cNvPr id="145" name="Image"/>
          <p:cNvSpPr>
            <a:spLocks noGrp="1"/>
          </p:cNvSpPr>
          <p:nvPr>
            <p:ph type="pic" sz="half" idx="21"/>
          </p:nvPr>
        </p:nvSpPr>
        <p:spPr>
          <a:xfrm>
            <a:off x="12192000" y="-1003300"/>
            <a:ext cx="11557000" cy="7679267"/>
          </a:xfrm>
          <a:prstGeom prst="rect">
            <a:avLst/>
          </a:prstGeom>
        </p:spPr>
        <p:txBody>
          <a:bodyPr lIns="91439" tIns="45719" rIns="91439" bIns="45719">
            <a:noAutofit/>
          </a:bodyPr>
          <a:lstStyle/>
          <a:p>
            <a:endParaRPr/>
          </a:p>
        </p:txBody>
      </p:sp>
      <p:sp>
        <p:nvSpPr>
          <p:cNvPr id="146" name="Image"/>
          <p:cNvSpPr>
            <a:spLocks noGrp="1"/>
          </p:cNvSpPr>
          <p:nvPr>
            <p:ph type="pic" sz="half" idx="22"/>
          </p:nvPr>
        </p:nvSpPr>
        <p:spPr>
          <a:xfrm>
            <a:off x="12192000" y="5397500"/>
            <a:ext cx="11557000" cy="7749789"/>
          </a:xfrm>
          <a:prstGeom prst="rect">
            <a:avLst/>
          </a:prstGeom>
        </p:spPr>
        <p:txBody>
          <a:bodyPr lIns="91439" tIns="45719" rIns="91439" bIns="45719">
            <a:noAutofit/>
          </a:bodyPr>
          <a:lstStyle/>
          <a:p>
            <a:endParaRPr/>
          </a:p>
        </p:txBody>
      </p:sp>
      <p:sp>
        <p:nvSpPr>
          <p:cNvPr id="147" name="Image"/>
          <p:cNvSpPr>
            <a:spLocks noGrp="1"/>
          </p:cNvSpPr>
          <p:nvPr>
            <p:ph type="pic" idx="23"/>
          </p:nvPr>
        </p:nvSpPr>
        <p:spPr>
          <a:xfrm>
            <a:off x="571500" y="-698500"/>
            <a:ext cx="11684000" cy="14426494"/>
          </a:xfrm>
          <a:prstGeom prst="rect">
            <a:avLst/>
          </a:prstGeom>
        </p:spPr>
        <p:txBody>
          <a:bodyPr lIns="91439" tIns="45719" rIns="91439" bIns="45719">
            <a:noAutofit/>
          </a:bodyPr>
          <a:lstStyle/>
          <a:p>
            <a:endParaRPr/>
          </a:p>
        </p:txBody>
      </p:sp>
      <p:sp>
        <p:nvSpPr>
          <p:cNvPr id="148"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hoto">
    <p:bg>
      <p:bgPr>
        <a:solidFill>
          <a:srgbClr val="FFFFFF"/>
        </a:solidFill>
        <a:effectLst/>
      </p:bgPr>
    </p:bg>
    <p:spTree>
      <p:nvGrpSpPr>
        <p:cNvPr id="1" name=""/>
        <p:cNvGrpSpPr/>
        <p:nvPr/>
      </p:nvGrpSpPr>
      <p:grpSpPr>
        <a:xfrm>
          <a:off x="0" y="0"/>
          <a:ext cx="0" cy="0"/>
          <a:chOff x="0" y="0"/>
          <a:chExt cx="0" cy="0"/>
        </a:xfrm>
      </p:grpSpPr>
      <p:sp>
        <p:nvSpPr>
          <p:cNvPr id="155" name="1054398042_3378x2084.jpg"/>
          <p:cNvSpPr>
            <a:spLocks noGrp="1"/>
          </p:cNvSpPr>
          <p:nvPr>
            <p:ph type="pic" idx="21"/>
          </p:nvPr>
        </p:nvSpPr>
        <p:spPr>
          <a:xfrm>
            <a:off x="0" y="-2984500"/>
            <a:ext cx="28333700" cy="17479999"/>
          </a:xfrm>
          <a:prstGeom prst="rect">
            <a:avLst/>
          </a:prstGeom>
        </p:spPr>
        <p:txBody>
          <a:bodyPr lIns="91439" tIns="45719" rIns="91439" bIns="45719">
            <a:noAutofit/>
          </a:bodyPr>
          <a:lstStyle/>
          <a:p>
            <a:endParaRPr/>
          </a:p>
        </p:txBody>
      </p:sp>
      <p:sp>
        <p:nvSpPr>
          <p:cNvPr id="1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FFFFFF"/>
        </a:solidFill>
        <a:effectLst/>
      </p:bgPr>
    </p:bg>
    <p:spTree>
      <p:nvGrpSpPr>
        <p:cNvPr id="1" name=""/>
        <p:cNvGrpSpPr/>
        <p:nvPr/>
      </p:nvGrpSpPr>
      <p:grpSpPr>
        <a:xfrm>
          <a:off x="0" y="0"/>
          <a:ext cx="0" cy="0"/>
          <a:chOff x="0" y="0"/>
          <a:chExt cx="0" cy="0"/>
        </a:xfrm>
      </p:grpSpPr>
      <p:sp>
        <p:nvSpPr>
          <p:cNvPr id="163"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mp; Photo">
    <p:spTree>
      <p:nvGrpSpPr>
        <p:cNvPr id="1" name=""/>
        <p:cNvGrpSpPr/>
        <p:nvPr/>
      </p:nvGrpSpPr>
      <p:grpSpPr>
        <a:xfrm>
          <a:off x="0" y="0"/>
          <a:ext cx="0" cy="0"/>
          <a:chOff x="0" y="0"/>
          <a:chExt cx="0" cy="0"/>
        </a:xfrm>
      </p:grpSpPr>
      <p:sp>
        <p:nvSpPr>
          <p:cNvPr id="24" name="1054398042_3378x2084.jpg"/>
          <p:cNvSpPr>
            <a:spLocks noGrp="1"/>
          </p:cNvSpPr>
          <p:nvPr>
            <p:ph type="pic" idx="21"/>
          </p:nvPr>
        </p:nvSpPr>
        <p:spPr>
          <a:xfrm>
            <a:off x="0" y="-3898900"/>
            <a:ext cx="28587700" cy="17636699"/>
          </a:xfrm>
          <a:prstGeom prst="rect">
            <a:avLst/>
          </a:prstGeom>
        </p:spPr>
        <p:txBody>
          <a:bodyPr lIns="91439" tIns="45719" rIns="91439" bIns="45719">
            <a:noAutofit/>
          </a:bodyPr>
          <a:lstStyle/>
          <a:p>
            <a:endParaRPr/>
          </a:p>
        </p:txBody>
      </p:sp>
      <p:sp>
        <p:nvSpPr>
          <p:cNvPr id="25" name="Author and Date"/>
          <p:cNvSpPr txBox="1">
            <a:spLocks noGrp="1"/>
          </p:cNvSpPr>
          <p:nvPr>
            <p:ph type="body" sz="quarter" idx="22" hasCustomPrompt="1"/>
          </p:nvPr>
        </p:nvSpPr>
        <p:spPr>
          <a:xfrm>
            <a:off x="571500" y="12269258"/>
            <a:ext cx="23241000" cy="555245"/>
          </a:xfrm>
          <a:prstGeom prst="rect">
            <a:avLst/>
          </a:prstGeom>
        </p:spPr>
        <p:txBody>
          <a:bodyPr/>
          <a:lstStyle>
            <a:lvl1pPr defTabSz="825500">
              <a:lnSpc>
                <a:spcPct val="100000"/>
              </a:lnSpc>
              <a:tabLst/>
              <a:defRPr sz="2800" b="1" cap="all" spc="168">
                <a:solidFill>
                  <a:srgbClr val="FFFFFF"/>
                </a:solidFill>
                <a:latin typeface="Founders Grotesk Condensed"/>
                <a:ea typeface="Founders Grotesk Condensed"/>
                <a:cs typeface="Founders Grotesk Condensed"/>
                <a:sym typeface="Founders Grotesk Condensed"/>
              </a:defRPr>
            </a:lvl1pPr>
          </a:lstStyle>
          <a:p>
            <a:r>
              <a:t>Author and Date</a:t>
            </a:r>
          </a:p>
        </p:txBody>
      </p:sp>
      <p:sp>
        <p:nvSpPr>
          <p:cNvPr id="26" name="Body Level One…"/>
          <p:cNvSpPr txBox="1">
            <a:spLocks noGrp="1"/>
          </p:cNvSpPr>
          <p:nvPr>
            <p:ph type="body" sz="quarter" idx="1" hasCustomPrompt="1"/>
          </p:nvPr>
        </p:nvSpPr>
        <p:spPr>
          <a:xfrm>
            <a:off x="571500" y="853952"/>
            <a:ext cx="23241000" cy="2321049"/>
          </a:xfrm>
          <a:prstGeom prst="rect">
            <a:avLst/>
          </a:prstGeom>
        </p:spPr>
        <p:txBody>
          <a:bodyPr/>
          <a:lstStyle>
            <a:lvl1pPr defTabSz="825500">
              <a:lnSpc>
                <a:spcPct val="80000"/>
              </a:lnSpc>
              <a:tabLst/>
              <a:defRPr spc="-79">
                <a:solidFill>
                  <a:srgbClr val="FFFFFF"/>
                </a:solidFill>
                <a:latin typeface="Founders Grotesk"/>
                <a:ea typeface="Founders Grotesk"/>
                <a:cs typeface="Founders Grotesk"/>
                <a:sym typeface="Founders Grotesk"/>
              </a:defRPr>
            </a:lvl1pPr>
            <a:lvl2pPr defTabSz="825500">
              <a:lnSpc>
                <a:spcPct val="80000"/>
              </a:lnSpc>
              <a:tabLst/>
              <a:defRPr spc="-79">
                <a:solidFill>
                  <a:srgbClr val="FFFFFF"/>
                </a:solidFill>
                <a:latin typeface="Founders Grotesk"/>
                <a:ea typeface="Founders Grotesk"/>
                <a:cs typeface="Founders Grotesk"/>
                <a:sym typeface="Founders Grotesk"/>
              </a:defRPr>
            </a:lvl2pPr>
            <a:lvl3pPr defTabSz="825500">
              <a:lnSpc>
                <a:spcPct val="80000"/>
              </a:lnSpc>
              <a:tabLst/>
              <a:defRPr spc="-79">
                <a:solidFill>
                  <a:srgbClr val="FFFFFF"/>
                </a:solidFill>
                <a:latin typeface="Founders Grotesk"/>
                <a:ea typeface="Founders Grotesk"/>
                <a:cs typeface="Founders Grotesk"/>
                <a:sym typeface="Founders Grotesk"/>
              </a:defRPr>
            </a:lvl3pPr>
            <a:lvl4pPr defTabSz="825500">
              <a:lnSpc>
                <a:spcPct val="80000"/>
              </a:lnSpc>
              <a:tabLst/>
              <a:defRPr spc="-79">
                <a:solidFill>
                  <a:srgbClr val="FFFFFF"/>
                </a:solidFill>
                <a:latin typeface="Founders Grotesk"/>
                <a:ea typeface="Founders Grotesk"/>
                <a:cs typeface="Founders Grotesk"/>
                <a:sym typeface="Founders Grotesk"/>
              </a:defRPr>
            </a:lvl4pPr>
            <a:lvl5pPr defTabSz="825500">
              <a:lnSpc>
                <a:spcPct val="80000"/>
              </a:lnSpc>
              <a:tabLst/>
              <a:defRPr spc="-79">
                <a:solidFill>
                  <a:srgbClr val="FFFFFF"/>
                </a:solidFill>
                <a:latin typeface="Founders Grotesk"/>
                <a:ea typeface="Founders Grotesk"/>
                <a:cs typeface="Founders Grotesk"/>
                <a:sym typeface="Founders Grotesk"/>
              </a:defRPr>
            </a:lvl5pPr>
          </a:lstStyle>
          <a:p>
            <a:r>
              <a:t>Presentation Subtitle</a:t>
            </a:r>
          </a:p>
          <a:p>
            <a:pPr lvl="1"/>
            <a:endParaRPr/>
          </a:p>
          <a:p>
            <a:pPr lvl="2"/>
            <a:endParaRPr/>
          </a:p>
          <a:p>
            <a:pPr lvl="3"/>
            <a:endParaRPr/>
          </a:p>
          <a:p>
            <a:pPr lvl="4"/>
            <a:endParaRPr/>
          </a:p>
        </p:txBody>
      </p:sp>
      <p:sp>
        <p:nvSpPr>
          <p:cNvPr id="27" name="Line"/>
          <p:cNvSpPr/>
          <p:nvPr/>
        </p:nvSpPr>
        <p:spPr>
          <a:xfrm>
            <a:off x="635000" y="12192000"/>
            <a:ext cx="23114000" cy="0"/>
          </a:xfrm>
          <a:prstGeom prst="line">
            <a:avLst/>
          </a:prstGeom>
          <a:ln w="381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8" name="Line"/>
          <p:cNvSpPr/>
          <p:nvPr/>
        </p:nvSpPr>
        <p:spPr>
          <a:xfrm>
            <a:off x="635000" y="9443335"/>
            <a:ext cx="23114000" cy="63502"/>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9" name="Presentation Title"/>
          <p:cNvSpPr txBox="1">
            <a:spLocks noGrp="1"/>
          </p:cNvSpPr>
          <p:nvPr>
            <p:ph type="title" hasCustomPrompt="1"/>
          </p:nvPr>
        </p:nvSpPr>
        <p:spPr>
          <a:xfrm>
            <a:off x="571500" y="9525000"/>
            <a:ext cx="23241000" cy="2641600"/>
          </a:xfrm>
          <a:prstGeom prst="rect">
            <a:avLst/>
          </a:prstGeom>
        </p:spPr>
        <p:txBody>
          <a:bodyPr/>
          <a:lstStyle>
            <a:lvl1pPr>
              <a:lnSpc>
                <a:spcPct val="70000"/>
              </a:lnSpc>
              <a:defRPr sz="15000" spc="-300">
                <a:solidFill>
                  <a:srgbClr val="FFFFFF"/>
                </a:solidFill>
                <a:latin typeface="+mn-lt"/>
                <a:ea typeface="+mn-ea"/>
                <a:cs typeface="+mn-cs"/>
                <a:sym typeface="Founders Grotesk Semibold"/>
              </a:defRPr>
            </a:lvl1pPr>
          </a:lstStyle>
          <a:p>
            <a:r>
              <a:t>Presentation Title</a:t>
            </a:r>
          </a:p>
        </p:txBody>
      </p:sp>
      <p:sp>
        <p:nvSpPr>
          <p:cNvPr id="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mp; Photo Alt">
    <p:bg>
      <p:bgPr>
        <a:solidFill>
          <a:srgbClr val="FFFFFF"/>
        </a:solidFill>
        <a:effectLst/>
      </p:bgPr>
    </p:bg>
    <p:spTree>
      <p:nvGrpSpPr>
        <p:cNvPr id="1" name=""/>
        <p:cNvGrpSpPr/>
        <p:nvPr/>
      </p:nvGrpSpPr>
      <p:grpSpPr>
        <a:xfrm>
          <a:off x="0" y="0"/>
          <a:ext cx="0" cy="0"/>
          <a:chOff x="0" y="0"/>
          <a:chExt cx="0" cy="0"/>
        </a:xfrm>
      </p:grpSpPr>
      <p:sp>
        <p:nvSpPr>
          <p:cNvPr id="37" name="520524404_2582x1617.jpg"/>
          <p:cNvSpPr>
            <a:spLocks noGrp="1"/>
          </p:cNvSpPr>
          <p:nvPr>
            <p:ph type="pic" idx="21"/>
          </p:nvPr>
        </p:nvSpPr>
        <p:spPr>
          <a:xfrm>
            <a:off x="9626600" y="-1"/>
            <a:ext cx="21901492" cy="13716001"/>
          </a:xfrm>
          <a:prstGeom prst="rect">
            <a:avLst/>
          </a:prstGeom>
        </p:spPr>
        <p:txBody>
          <a:bodyPr lIns="91439" tIns="45719" rIns="91439" bIns="45719">
            <a:noAutofit/>
          </a:bodyPr>
          <a:lstStyle/>
          <a:p>
            <a:endParaRPr/>
          </a:p>
        </p:txBody>
      </p:sp>
      <p:sp>
        <p:nvSpPr>
          <p:cNvPr id="38" name="Line"/>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39" name="Line"/>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40" name="Author and Date"/>
          <p:cNvSpPr txBox="1">
            <a:spLocks noGrp="1"/>
          </p:cNvSpPr>
          <p:nvPr>
            <p:ph type="body" sz="quarter" idx="22" hasCustomPrompt="1"/>
          </p:nvPr>
        </p:nvSpPr>
        <p:spPr>
          <a:xfrm>
            <a:off x="571500" y="12269258"/>
            <a:ext cx="11049000" cy="555245"/>
          </a:xfrm>
          <a:prstGeom prst="rect">
            <a:avLst/>
          </a:prstGeom>
        </p:spPr>
        <p:txBody>
          <a:bodyPr/>
          <a:lstStyle>
            <a:lvl1pPr defTabSz="825500">
              <a:lnSpc>
                <a:spcPct val="100000"/>
              </a:lnSpc>
              <a:tabLst/>
              <a:defRPr sz="2800" b="1" cap="all" spc="168">
                <a:solidFill>
                  <a:schemeClr val="accent1"/>
                </a:solidFill>
                <a:latin typeface="Founders Grotesk Condensed"/>
                <a:ea typeface="Founders Grotesk Condensed"/>
                <a:cs typeface="Founders Grotesk Condensed"/>
                <a:sym typeface="Founders Grotesk Condensed"/>
              </a:defRPr>
            </a:lvl1pPr>
          </a:lstStyle>
          <a:p>
            <a:r>
              <a:t>Author and Date</a:t>
            </a:r>
          </a:p>
        </p:txBody>
      </p:sp>
      <p:sp>
        <p:nvSpPr>
          <p:cNvPr id="41" name="Slide Title"/>
          <p:cNvSpPr txBox="1">
            <a:spLocks noGrp="1"/>
          </p:cNvSpPr>
          <p:nvPr>
            <p:ph type="title" hasCustomPrompt="1"/>
          </p:nvPr>
        </p:nvSpPr>
        <p:spPr>
          <a:xfrm>
            <a:off x="571500" y="4770137"/>
            <a:ext cx="11049000" cy="7036978"/>
          </a:xfrm>
          <a:prstGeom prst="rect">
            <a:avLst/>
          </a:prstGeom>
        </p:spPr>
        <p:txBody>
          <a:bodyPr/>
          <a:lstStyle>
            <a:lvl1pPr>
              <a:defRPr sz="15000" spc="-300">
                <a:solidFill>
                  <a:schemeClr val="accent1"/>
                </a:solidFill>
                <a:latin typeface="+mn-lt"/>
                <a:ea typeface="+mn-ea"/>
                <a:cs typeface="+mn-cs"/>
                <a:sym typeface="Founders Grotesk Semibold"/>
              </a:defRPr>
            </a:lvl1pPr>
          </a:lstStyle>
          <a:p>
            <a:r>
              <a:t>Slide Title</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amp; Bullets">
    <p:bg>
      <p:bgPr>
        <a:solidFill>
          <a:srgbClr val="FFFFFF"/>
        </a:solidFill>
        <a:effectLst/>
      </p:bgPr>
    </p:bg>
    <p:spTree>
      <p:nvGrpSpPr>
        <p:cNvPr id="1" name=""/>
        <p:cNvGrpSpPr/>
        <p:nvPr/>
      </p:nvGrpSpPr>
      <p:grpSpPr>
        <a:xfrm>
          <a:off x="0" y="0"/>
          <a:ext cx="0" cy="0"/>
          <a:chOff x="0" y="0"/>
          <a:chExt cx="0" cy="0"/>
        </a:xfrm>
      </p:grpSpPr>
      <p:sp>
        <p:nvSpPr>
          <p:cNvPr id="49" name="Line"/>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50" name="Line"/>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51" name="Author and Date"/>
          <p:cNvSpPr txBox="1">
            <a:spLocks noGrp="1"/>
          </p:cNvSpPr>
          <p:nvPr>
            <p:ph type="body" sz="quarter" idx="21" hasCustomPrompt="1"/>
          </p:nvPr>
        </p:nvSpPr>
        <p:spPr>
          <a:xfrm>
            <a:off x="571500" y="12269258"/>
            <a:ext cx="23241000" cy="555245"/>
          </a:xfrm>
          <a:prstGeom prst="rect">
            <a:avLst/>
          </a:prstGeom>
        </p:spPr>
        <p:txBody>
          <a:bodyPr/>
          <a:lstStyle>
            <a:lvl1pPr defTabSz="825500">
              <a:lnSpc>
                <a:spcPct val="100000"/>
              </a:lnSpc>
              <a:tabLst/>
              <a:defRPr sz="2800" b="1" cap="all" spc="168">
                <a:solidFill>
                  <a:schemeClr val="accent1"/>
                </a:solidFill>
                <a:latin typeface="Founders Grotesk Condensed"/>
                <a:ea typeface="Founders Grotesk Condensed"/>
                <a:cs typeface="Founders Grotesk Condensed"/>
                <a:sym typeface="Founders Grotesk Condensed"/>
              </a:defRPr>
            </a:lvl1pPr>
          </a:lstStyle>
          <a:p>
            <a:r>
              <a:t>Author and Date</a:t>
            </a:r>
          </a:p>
        </p:txBody>
      </p:sp>
      <p:sp>
        <p:nvSpPr>
          <p:cNvPr id="52" name="Body Level One…"/>
          <p:cNvSpPr txBox="1">
            <a:spLocks noGrp="1"/>
          </p:cNvSpPr>
          <p:nvPr>
            <p:ph type="body" idx="1" hasCustomPrompt="1"/>
          </p:nvPr>
        </p:nvSpPr>
        <p:spPr>
          <a:xfrm>
            <a:off x="571500" y="3904441"/>
            <a:ext cx="23241000" cy="7697009"/>
          </a:xfrm>
          <a:prstGeom prst="rect">
            <a:avLst/>
          </a:prstGeom>
        </p:spPr>
        <p:txBody>
          <a:bodyPr/>
          <a:lstStyle>
            <a:lvl1pPr marL="457200" indent="-457200" defTabSz="825500">
              <a:lnSpc>
                <a:spcPct val="80000"/>
              </a:lnSpc>
              <a:spcBef>
                <a:spcPts val="3600"/>
              </a:spcBef>
              <a:buClr>
                <a:schemeClr val="accent1"/>
              </a:buClr>
              <a:buSzPct val="100000"/>
              <a:buChar char="•"/>
              <a:tabLst/>
              <a:defRPr sz="4200" spc="-42">
                <a:solidFill>
                  <a:srgbClr val="000000"/>
                </a:solidFill>
                <a:latin typeface="Founders Grotesk Text"/>
                <a:ea typeface="Founders Grotesk Text"/>
                <a:cs typeface="Founders Grotesk Text"/>
                <a:sym typeface="Founders Grotesk Text"/>
              </a:defRPr>
            </a:lvl1pPr>
            <a:lvl2pPr marL="914400" indent="-457200" defTabSz="825500">
              <a:lnSpc>
                <a:spcPct val="80000"/>
              </a:lnSpc>
              <a:spcBef>
                <a:spcPts val="3600"/>
              </a:spcBef>
              <a:buClr>
                <a:schemeClr val="accent1"/>
              </a:buClr>
              <a:buSzPct val="100000"/>
              <a:buChar char="•"/>
              <a:tabLst/>
              <a:defRPr sz="4200" spc="-42">
                <a:solidFill>
                  <a:srgbClr val="000000"/>
                </a:solidFill>
                <a:latin typeface="Founders Grotesk Text"/>
                <a:ea typeface="Founders Grotesk Text"/>
                <a:cs typeface="Founders Grotesk Text"/>
                <a:sym typeface="Founders Grotesk Text"/>
              </a:defRPr>
            </a:lvl2pPr>
            <a:lvl3pPr marL="1371600" indent="-457200" defTabSz="825500">
              <a:lnSpc>
                <a:spcPct val="80000"/>
              </a:lnSpc>
              <a:spcBef>
                <a:spcPts val="3600"/>
              </a:spcBef>
              <a:buClr>
                <a:schemeClr val="accent1"/>
              </a:buClr>
              <a:buSzPct val="100000"/>
              <a:buChar char="•"/>
              <a:tabLst/>
              <a:defRPr sz="4200" spc="-42">
                <a:solidFill>
                  <a:srgbClr val="000000"/>
                </a:solidFill>
                <a:latin typeface="Founders Grotesk Text"/>
                <a:ea typeface="Founders Grotesk Text"/>
                <a:cs typeface="Founders Grotesk Text"/>
                <a:sym typeface="Founders Grotesk Text"/>
              </a:defRPr>
            </a:lvl3pPr>
            <a:lvl4pPr marL="1828800" indent="-457200" defTabSz="825500">
              <a:lnSpc>
                <a:spcPct val="80000"/>
              </a:lnSpc>
              <a:spcBef>
                <a:spcPts val="3600"/>
              </a:spcBef>
              <a:buClr>
                <a:schemeClr val="accent1"/>
              </a:buClr>
              <a:buSzPct val="100000"/>
              <a:buChar char="•"/>
              <a:tabLst/>
              <a:defRPr sz="4200" spc="-42">
                <a:solidFill>
                  <a:srgbClr val="000000"/>
                </a:solidFill>
                <a:latin typeface="Founders Grotesk Text"/>
                <a:ea typeface="Founders Grotesk Text"/>
                <a:cs typeface="Founders Grotesk Text"/>
                <a:sym typeface="Founders Grotesk Text"/>
              </a:defRPr>
            </a:lvl4pPr>
            <a:lvl5pPr marL="2286000" indent="-457200" defTabSz="825500">
              <a:lnSpc>
                <a:spcPct val="80000"/>
              </a:lnSpc>
              <a:spcBef>
                <a:spcPts val="3600"/>
              </a:spcBef>
              <a:buClr>
                <a:schemeClr val="accent1"/>
              </a:buClr>
              <a:buSzPct val="100000"/>
              <a:buChar char="•"/>
              <a:tabLst/>
              <a:defRPr sz="4200" spc="-42">
                <a:solidFill>
                  <a:srgbClr val="000000"/>
                </a:solidFill>
                <a:latin typeface="Founders Grotesk Text"/>
                <a:ea typeface="Founders Grotesk Text"/>
                <a:cs typeface="Founders Grotesk Text"/>
                <a:sym typeface="Founders Grotesk Text"/>
              </a:defRPr>
            </a:lvl5pPr>
          </a:lstStyle>
          <a:p>
            <a:r>
              <a:t>Slide bullet text</a:t>
            </a:r>
          </a:p>
          <a:p>
            <a:pPr lvl="1"/>
            <a:endParaRPr/>
          </a:p>
          <a:p>
            <a:pPr lvl="2"/>
            <a:endParaRPr/>
          </a:p>
          <a:p>
            <a:pPr lvl="3"/>
            <a:endParaRPr/>
          </a:p>
          <a:p>
            <a:pPr lvl="4"/>
            <a:endParaRPr/>
          </a:p>
        </p:txBody>
      </p:sp>
      <p:sp>
        <p:nvSpPr>
          <p:cNvPr id="53" name="Slide Title"/>
          <p:cNvSpPr txBox="1">
            <a:spLocks noGrp="1"/>
          </p:cNvSpPr>
          <p:nvPr>
            <p:ph type="title" hasCustomPrompt="1"/>
          </p:nvPr>
        </p:nvSpPr>
        <p:spPr>
          <a:xfrm>
            <a:off x="571500" y="652482"/>
            <a:ext cx="23241000" cy="1951018"/>
          </a:xfrm>
          <a:prstGeom prst="rect">
            <a:avLst/>
          </a:prstGeom>
        </p:spPr>
        <p:txBody>
          <a:bodyPr/>
          <a:lstStyle>
            <a:lvl1pPr>
              <a:lnSpc>
                <a:spcPct val="60000"/>
              </a:lnSpc>
              <a:defRPr sz="12000" spc="-239">
                <a:solidFill>
                  <a:schemeClr val="accent1"/>
                </a:solidFill>
                <a:latin typeface="+mn-lt"/>
                <a:ea typeface="+mn-ea"/>
                <a:cs typeface="+mn-cs"/>
                <a:sym typeface="Founders Grotesk Semibold"/>
              </a:defRPr>
            </a:lvl1pPr>
          </a:lstStyle>
          <a:p>
            <a:r>
              <a:t>Slide Title</a:t>
            </a:r>
          </a:p>
        </p:txBody>
      </p:sp>
      <p:sp>
        <p:nvSpPr>
          <p:cNvPr id="54" name="Slide Number"/>
          <p:cNvSpPr txBox="1">
            <a:spLocks noGrp="1"/>
          </p:cNvSpPr>
          <p:nvPr>
            <p:ph type="sldNum" sz="quarter" idx="2"/>
          </p:nvPr>
        </p:nvSpPr>
        <p:spPr>
          <a:xfrm>
            <a:off x="23436122" y="12268199"/>
            <a:ext cx="371756" cy="555245"/>
          </a:xfrm>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ullets">
    <p:bg>
      <p:bgPr>
        <a:solidFill>
          <a:srgbClr val="FFFFFF"/>
        </a:solidFill>
        <a:effectLst/>
      </p:bgPr>
    </p:bg>
    <p:spTree>
      <p:nvGrpSpPr>
        <p:cNvPr id="1" name=""/>
        <p:cNvGrpSpPr/>
        <p:nvPr/>
      </p:nvGrpSpPr>
      <p:grpSpPr>
        <a:xfrm>
          <a:off x="0" y="0"/>
          <a:ext cx="0" cy="0"/>
          <a:chOff x="0" y="0"/>
          <a:chExt cx="0" cy="0"/>
        </a:xfrm>
      </p:grpSpPr>
      <p:sp>
        <p:nvSpPr>
          <p:cNvPr id="61" name="Line"/>
          <p:cNvSpPr/>
          <p:nvPr/>
        </p:nvSpPr>
        <p:spPr>
          <a:xfrm>
            <a:off x="635000" y="12192000"/>
            <a:ext cx="23118143" cy="0"/>
          </a:xfrm>
          <a:prstGeom prst="line">
            <a:avLst/>
          </a:prstGeom>
          <a:ln w="38100">
            <a:solidFill>
              <a:schemeClr val="accent4"/>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62" name="Line"/>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63" name="Body Level One…"/>
          <p:cNvSpPr txBox="1">
            <a:spLocks noGrp="1"/>
          </p:cNvSpPr>
          <p:nvPr>
            <p:ph type="body" idx="1" hasCustomPrompt="1"/>
          </p:nvPr>
        </p:nvSpPr>
        <p:spPr>
          <a:xfrm>
            <a:off x="571500" y="3898900"/>
            <a:ext cx="23241000" cy="7696200"/>
          </a:xfrm>
          <a:prstGeom prst="rect">
            <a:avLst/>
          </a:prstGeom>
        </p:spPr>
        <p:txBody>
          <a:bodyPr numCol="2" spcCol="1162050"/>
          <a:lstStyle>
            <a:lvl1pPr marL="457200" indent="-457200" defTabSz="825500">
              <a:lnSpc>
                <a:spcPct val="80000"/>
              </a:lnSpc>
              <a:spcBef>
                <a:spcPts val="3600"/>
              </a:spcBef>
              <a:buClr>
                <a:schemeClr val="accent1"/>
              </a:buClr>
              <a:buSzPct val="100000"/>
              <a:buChar char="•"/>
              <a:tabLst/>
              <a:defRPr sz="4200" spc="-42">
                <a:solidFill>
                  <a:srgbClr val="000000"/>
                </a:solidFill>
                <a:latin typeface="Founders Grotesk Text"/>
                <a:ea typeface="Founders Grotesk Text"/>
                <a:cs typeface="Founders Grotesk Text"/>
                <a:sym typeface="Founders Grotesk Text"/>
              </a:defRPr>
            </a:lvl1pPr>
            <a:lvl2pPr marL="914400" indent="-457200" defTabSz="825500">
              <a:lnSpc>
                <a:spcPct val="80000"/>
              </a:lnSpc>
              <a:spcBef>
                <a:spcPts val="3600"/>
              </a:spcBef>
              <a:buClr>
                <a:schemeClr val="accent1"/>
              </a:buClr>
              <a:buSzPct val="100000"/>
              <a:buChar char="•"/>
              <a:tabLst/>
              <a:defRPr sz="4200" spc="-42">
                <a:solidFill>
                  <a:srgbClr val="000000"/>
                </a:solidFill>
                <a:latin typeface="Founders Grotesk Text"/>
                <a:ea typeface="Founders Grotesk Text"/>
                <a:cs typeface="Founders Grotesk Text"/>
                <a:sym typeface="Founders Grotesk Text"/>
              </a:defRPr>
            </a:lvl2pPr>
            <a:lvl3pPr marL="1371600" indent="-457200" defTabSz="825500">
              <a:lnSpc>
                <a:spcPct val="80000"/>
              </a:lnSpc>
              <a:spcBef>
                <a:spcPts val="3600"/>
              </a:spcBef>
              <a:buClr>
                <a:schemeClr val="accent1"/>
              </a:buClr>
              <a:buSzPct val="100000"/>
              <a:buChar char="•"/>
              <a:tabLst/>
              <a:defRPr sz="4200" spc="-42">
                <a:solidFill>
                  <a:srgbClr val="000000"/>
                </a:solidFill>
                <a:latin typeface="Founders Grotesk Text"/>
                <a:ea typeface="Founders Grotesk Text"/>
                <a:cs typeface="Founders Grotesk Text"/>
                <a:sym typeface="Founders Grotesk Text"/>
              </a:defRPr>
            </a:lvl3pPr>
            <a:lvl4pPr marL="1828800" indent="-457200" defTabSz="825500">
              <a:lnSpc>
                <a:spcPct val="80000"/>
              </a:lnSpc>
              <a:spcBef>
                <a:spcPts val="3600"/>
              </a:spcBef>
              <a:buClr>
                <a:schemeClr val="accent1"/>
              </a:buClr>
              <a:buSzPct val="100000"/>
              <a:buChar char="•"/>
              <a:tabLst/>
              <a:defRPr sz="4200" spc="-42">
                <a:solidFill>
                  <a:srgbClr val="000000"/>
                </a:solidFill>
                <a:latin typeface="Founders Grotesk Text"/>
                <a:ea typeface="Founders Grotesk Text"/>
                <a:cs typeface="Founders Grotesk Text"/>
                <a:sym typeface="Founders Grotesk Text"/>
              </a:defRPr>
            </a:lvl4pPr>
            <a:lvl5pPr marL="2286000" indent="-457200" defTabSz="825500">
              <a:lnSpc>
                <a:spcPct val="80000"/>
              </a:lnSpc>
              <a:spcBef>
                <a:spcPts val="3600"/>
              </a:spcBef>
              <a:buClr>
                <a:schemeClr val="accent1"/>
              </a:buClr>
              <a:buSzPct val="100000"/>
              <a:buChar char="•"/>
              <a:tabLst/>
              <a:defRPr sz="4200" spc="-42">
                <a:solidFill>
                  <a:srgbClr val="000000"/>
                </a:solidFill>
                <a:latin typeface="Founders Grotesk Text"/>
                <a:ea typeface="Founders Grotesk Text"/>
                <a:cs typeface="Founders Grotesk Text"/>
                <a:sym typeface="Founders Grotesk Text"/>
              </a:defRPr>
            </a:lvl5pPr>
          </a:lstStyle>
          <a:p>
            <a:r>
              <a:t>Slide bullet text</a:t>
            </a:r>
          </a:p>
          <a:p>
            <a:pPr lvl="1"/>
            <a:endParaRPr/>
          </a:p>
          <a:p>
            <a:pPr lvl="2"/>
            <a:endParaRPr/>
          </a:p>
          <a:p>
            <a:pPr lvl="3"/>
            <a:endParaRPr/>
          </a:p>
          <a:p>
            <a:pPr lvl="4"/>
            <a:endParaRPr/>
          </a:p>
        </p:txBody>
      </p:sp>
      <p:sp>
        <p:nvSpPr>
          <p:cNvPr id="64"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Bullets &amp; Photo">
    <p:bg>
      <p:bgPr>
        <a:solidFill>
          <a:srgbClr val="FFFFFF"/>
        </a:solidFill>
        <a:effectLst/>
      </p:bgPr>
    </p:bg>
    <p:spTree>
      <p:nvGrpSpPr>
        <p:cNvPr id="1" name=""/>
        <p:cNvGrpSpPr/>
        <p:nvPr/>
      </p:nvGrpSpPr>
      <p:grpSpPr>
        <a:xfrm>
          <a:off x="0" y="0"/>
          <a:ext cx="0" cy="0"/>
          <a:chOff x="0" y="0"/>
          <a:chExt cx="0" cy="0"/>
        </a:xfrm>
      </p:grpSpPr>
      <p:sp>
        <p:nvSpPr>
          <p:cNvPr id="71" name="Slide Subtitle"/>
          <p:cNvSpPr txBox="1">
            <a:spLocks noGrp="1"/>
          </p:cNvSpPr>
          <p:nvPr>
            <p:ph type="body" sz="quarter" idx="21" hasCustomPrompt="1"/>
          </p:nvPr>
        </p:nvSpPr>
        <p:spPr>
          <a:xfrm>
            <a:off x="13157200" y="1852248"/>
            <a:ext cx="10256838" cy="1310641"/>
          </a:xfrm>
          <a:prstGeom prst="rect">
            <a:avLst/>
          </a:prstGeom>
        </p:spPr>
        <p:txBody>
          <a:bodyPr anchor="ctr"/>
          <a:lstStyle>
            <a:lvl1pPr defTabSz="817244">
              <a:lnSpc>
                <a:spcPct val="80000"/>
              </a:lnSpc>
              <a:tabLst/>
              <a:defRPr sz="7919" spc="-79">
                <a:solidFill>
                  <a:schemeClr val="accent1"/>
                </a:solidFill>
                <a:latin typeface="Founders Grotesk"/>
                <a:ea typeface="Founders Grotesk"/>
                <a:cs typeface="Founders Grotesk"/>
                <a:sym typeface="Founders Grotesk"/>
              </a:defRPr>
            </a:lvl1pPr>
          </a:lstStyle>
          <a:p>
            <a:r>
              <a:t>Slide Subtitle</a:t>
            </a:r>
          </a:p>
        </p:txBody>
      </p:sp>
      <p:sp>
        <p:nvSpPr>
          <p:cNvPr id="72" name="683033896_1440x1778.jpg"/>
          <p:cNvSpPr>
            <a:spLocks noGrp="1"/>
          </p:cNvSpPr>
          <p:nvPr>
            <p:ph type="pic" idx="22"/>
          </p:nvPr>
        </p:nvSpPr>
        <p:spPr>
          <a:xfrm>
            <a:off x="0" y="-671784"/>
            <a:ext cx="12196747" cy="15059595"/>
          </a:xfrm>
          <a:prstGeom prst="rect">
            <a:avLst/>
          </a:prstGeom>
        </p:spPr>
        <p:txBody>
          <a:bodyPr lIns="91439" tIns="45719" rIns="91439" bIns="45719">
            <a:noAutofit/>
          </a:bodyPr>
          <a:lstStyle/>
          <a:p>
            <a:endParaRPr/>
          </a:p>
        </p:txBody>
      </p:sp>
      <p:sp>
        <p:nvSpPr>
          <p:cNvPr id="73" name="Line"/>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74" name="Line"/>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75" name="Slide Title"/>
          <p:cNvSpPr txBox="1">
            <a:spLocks noGrp="1"/>
          </p:cNvSpPr>
          <p:nvPr>
            <p:ph type="title" hasCustomPrompt="1"/>
          </p:nvPr>
        </p:nvSpPr>
        <p:spPr>
          <a:xfrm>
            <a:off x="13157200" y="864810"/>
            <a:ext cx="10256838" cy="1308101"/>
          </a:xfrm>
          <a:prstGeom prst="rect">
            <a:avLst/>
          </a:prstGeom>
        </p:spPr>
        <p:txBody>
          <a:bodyPr anchor="b"/>
          <a:lstStyle>
            <a:lvl1pPr>
              <a:defRPr spc="0">
                <a:solidFill>
                  <a:schemeClr val="accent1"/>
                </a:solidFill>
                <a:latin typeface="+mn-lt"/>
                <a:ea typeface="+mn-ea"/>
                <a:cs typeface="+mn-cs"/>
                <a:sym typeface="Founders Grotesk Semibold"/>
              </a:defRPr>
            </a:lvl1pPr>
          </a:lstStyle>
          <a:p>
            <a:r>
              <a:t>Slide Title </a:t>
            </a:r>
          </a:p>
        </p:txBody>
      </p:sp>
      <p:sp>
        <p:nvSpPr>
          <p:cNvPr id="76" name="Body Level One…"/>
          <p:cNvSpPr txBox="1">
            <a:spLocks noGrp="1"/>
          </p:cNvSpPr>
          <p:nvPr>
            <p:ph type="body" sz="half" idx="1" hasCustomPrompt="1"/>
          </p:nvPr>
        </p:nvSpPr>
        <p:spPr>
          <a:xfrm>
            <a:off x="13157200" y="3904441"/>
            <a:ext cx="10256838" cy="7303309"/>
          </a:xfrm>
          <a:prstGeom prst="rect">
            <a:avLst/>
          </a:prstGeom>
        </p:spPr>
        <p:txBody>
          <a:bodyPr/>
          <a:lstStyle>
            <a:lvl1pPr marL="457200" indent="-457200" defTabSz="825500">
              <a:lnSpc>
                <a:spcPct val="80000"/>
              </a:lnSpc>
              <a:spcBef>
                <a:spcPts val="3600"/>
              </a:spcBef>
              <a:buClr>
                <a:schemeClr val="accent1"/>
              </a:buClr>
              <a:buSzPct val="100000"/>
              <a:buChar char="•"/>
              <a:tabLst/>
              <a:defRPr sz="4200" spc="-42">
                <a:solidFill>
                  <a:srgbClr val="000000"/>
                </a:solidFill>
                <a:latin typeface="Founders Grotesk Text"/>
                <a:ea typeface="Founders Grotesk Text"/>
                <a:cs typeface="Founders Grotesk Text"/>
                <a:sym typeface="Founders Grotesk Text"/>
              </a:defRPr>
            </a:lvl1pPr>
            <a:lvl2pPr marL="914400" indent="-457200" defTabSz="825500">
              <a:lnSpc>
                <a:spcPct val="80000"/>
              </a:lnSpc>
              <a:spcBef>
                <a:spcPts val="3600"/>
              </a:spcBef>
              <a:buClr>
                <a:schemeClr val="accent1"/>
              </a:buClr>
              <a:buSzPct val="100000"/>
              <a:buChar char="•"/>
              <a:tabLst/>
              <a:defRPr sz="4200" spc="-42">
                <a:solidFill>
                  <a:srgbClr val="000000"/>
                </a:solidFill>
                <a:latin typeface="Founders Grotesk Text"/>
                <a:ea typeface="Founders Grotesk Text"/>
                <a:cs typeface="Founders Grotesk Text"/>
                <a:sym typeface="Founders Grotesk Text"/>
              </a:defRPr>
            </a:lvl2pPr>
            <a:lvl3pPr marL="1371600" indent="-457200" defTabSz="825500">
              <a:lnSpc>
                <a:spcPct val="80000"/>
              </a:lnSpc>
              <a:spcBef>
                <a:spcPts val="3600"/>
              </a:spcBef>
              <a:buClr>
                <a:schemeClr val="accent1"/>
              </a:buClr>
              <a:buSzPct val="100000"/>
              <a:buChar char="•"/>
              <a:tabLst/>
              <a:defRPr sz="4200" spc="-42">
                <a:solidFill>
                  <a:srgbClr val="000000"/>
                </a:solidFill>
                <a:latin typeface="Founders Grotesk Text"/>
                <a:ea typeface="Founders Grotesk Text"/>
                <a:cs typeface="Founders Grotesk Text"/>
                <a:sym typeface="Founders Grotesk Text"/>
              </a:defRPr>
            </a:lvl3pPr>
            <a:lvl4pPr marL="1828800" indent="-457200" defTabSz="825500">
              <a:lnSpc>
                <a:spcPct val="80000"/>
              </a:lnSpc>
              <a:spcBef>
                <a:spcPts val="3600"/>
              </a:spcBef>
              <a:buClr>
                <a:schemeClr val="accent1"/>
              </a:buClr>
              <a:buSzPct val="100000"/>
              <a:buChar char="•"/>
              <a:tabLst/>
              <a:defRPr sz="4200" spc="-42">
                <a:solidFill>
                  <a:srgbClr val="000000"/>
                </a:solidFill>
                <a:latin typeface="Founders Grotesk Text"/>
                <a:ea typeface="Founders Grotesk Text"/>
                <a:cs typeface="Founders Grotesk Text"/>
                <a:sym typeface="Founders Grotesk Text"/>
              </a:defRPr>
            </a:lvl4pPr>
            <a:lvl5pPr marL="2286000" indent="-457200" defTabSz="825500">
              <a:lnSpc>
                <a:spcPct val="80000"/>
              </a:lnSpc>
              <a:spcBef>
                <a:spcPts val="3600"/>
              </a:spcBef>
              <a:buClr>
                <a:schemeClr val="accent1"/>
              </a:buClr>
              <a:buSzPct val="100000"/>
              <a:buChar char="•"/>
              <a:tabLst/>
              <a:defRPr sz="4200" spc="-42">
                <a:solidFill>
                  <a:srgbClr val="000000"/>
                </a:solidFill>
                <a:latin typeface="Founders Grotesk Text"/>
                <a:ea typeface="Founders Grotesk Text"/>
                <a:cs typeface="Founders Grotesk Text"/>
                <a:sym typeface="Founders Grotesk Text"/>
              </a:defRPr>
            </a:lvl5pPr>
          </a:lstStyle>
          <a:p>
            <a:r>
              <a:t>Slide bullet text</a:t>
            </a:r>
          </a:p>
          <a:p>
            <a:pPr lvl="1"/>
            <a:endParaRPr/>
          </a:p>
          <a:p>
            <a:pPr lvl="2"/>
            <a:endParaRPr/>
          </a:p>
          <a:p>
            <a:pPr lvl="3"/>
            <a:endParaRPr/>
          </a:p>
          <a:p>
            <a:pPr lvl="4"/>
            <a:endParaRPr/>
          </a:p>
        </p:txBody>
      </p:sp>
      <p:sp>
        <p:nvSpPr>
          <p:cNvPr id="77"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Section">
    <p:bg>
      <p:bgPr>
        <a:solidFill>
          <a:schemeClr val="accent3">
            <a:hueOff val="513816"/>
            <a:satOff val="9467"/>
            <a:lumOff val="17481"/>
          </a:schemeClr>
        </a:solidFill>
        <a:effectLst/>
      </p:bgPr>
    </p:bg>
    <p:spTree>
      <p:nvGrpSpPr>
        <p:cNvPr id="1" name=""/>
        <p:cNvGrpSpPr/>
        <p:nvPr/>
      </p:nvGrpSpPr>
      <p:grpSpPr>
        <a:xfrm>
          <a:off x="0" y="0"/>
          <a:ext cx="0" cy="0"/>
          <a:chOff x="0" y="0"/>
          <a:chExt cx="0" cy="0"/>
        </a:xfrm>
      </p:grpSpPr>
      <p:sp>
        <p:nvSpPr>
          <p:cNvPr id="84" name="Line"/>
          <p:cNvSpPr/>
          <p:nvPr/>
        </p:nvSpPr>
        <p:spPr>
          <a:xfrm>
            <a:off x="635000" y="12192000"/>
            <a:ext cx="23114000" cy="0"/>
          </a:xfrm>
          <a:prstGeom prst="line">
            <a:avLst/>
          </a:prstGeom>
          <a:ln w="38100">
            <a:solidFill>
              <a:schemeClr val="accent1"/>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85" name="Line"/>
          <p:cNvSpPr/>
          <p:nvPr/>
        </p:nvSpPr>
        <p:spPr>
          <a:xfrm>
            <a:off x="635000" y="9443335"/>
            <a:ext cx="23114000" cy="1"/>
          </a:xfrm>
          <a:prstGeom prst="line">
            <a:avLst/>
          </a:prstGeom>
          <a:ln w="114300">
            <a:solidFill>
              <a:schemeClr val="accent1"/>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86" name="Section Title"/>
          <p:cNvSpPr txBox="1">
            <a:spLocks noGrp="1"/>
          </p:cNvSpPr>
          <p:nvPr>
            <p:ph type="title" hasCustomPrompt="1"/>
          </p:nvPr>
        </p:nvSpPr>
        <p:spPr>
          <a:xfrm>
            <a:off x="571500" y="9530979"/>
            <a:ext cx="23241000" cy="2019301"/>
          </a:xfrm>
          <a:prstGeom prst="rect">
            <a:avLst/>
          </a:prstGeom>
        </p:spPr>
        <p:txBody>
          <a:bodyPr anchor="b"/>
          <a:lstStyle>
            <a:lvl1pPr>
              <a:lnSpc>
                <a:spcPct val="70000"/>
              </a:lnSpc>
              <a:defRPr sz="15000" spc="-300">
                <a:solidFill>
                  <a:schemeClr val="accent1"/>
                </a:solidFill>
                <a:latin typeface="+mn-lt"/>
                <a:ea typeface="+mn-ea"/>
                <a:cs typeface="+mn-cs"/>
                <a:sym typeface="Founders Grotesk Semibold"/>
              </a:defRPr>
            </a:lvl1pPr>
          </a:lstStyle>
          <a:p>
            <a:r>
              <a:t>Section Title</a:t>
            </a:r>
          </a:p>
        </p:txBody>
      </p:sp>
      <p:sp>
        <p:nvSpPr>
          <p:cNvPr id="87"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Only">
    <p:bg>
      <p:bgPr>
        <a:solidFill>
          <a:srgbClr val="FFFFFF"/>
        </a:solidFill>
        <a:effectLst/>
      </p:bgPr>
    </p:bg>
    <p:spTree>
      <p:nvGrpSpPr>
        <p:cNvPr id="1" name=""/>
        <p:cNvGrpSpPr/>
        <p:nvPr/>
      </p:nvGrpSpPr>
      <p:grpSpPr>
        <a:xfrm>
          <a:off x="0" y="0"/>
          <a:ext cx="0" cy="0"/>
          <a:chOff x="0" y="0"/>
          <a:chExt cx="0" cy="0"/>
        </a:xfrm>
      </p:grpSpPr>
      <p:sp>
        <p:nvSpPr>
          <p:cNvPr id="94" name="Line"/>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95" name="Line"/>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96" name="Slide Title"/>
          <p:cNvSpPr txBox="1">
            <a:spLocks noGrp="1"/>
          </p:cNvSpPr>
          <p:nvPr>
            <p:ph type="title" hasCustomPrompt="1"/>
          </p:nvPr>
        </p:nvSpPr>
        <p:spPr>
          <a:xfrm>
            <a:off x="571500" y="715982"/>
            <a:ext cx="23241000" cy="1951018"/>
          </a:xfrm>
          <a:prstGeom prst="rect">
            <a:avLst/>
          </a:prstGeom>
        </p:spPr>
        <p:txBody>
          <a:bodyPr/>
          <a:lstStyle>
            <a:lvl1pPr>
              <a:lnSpc>
                <a:spcPct val="60000"/>
              </a:lnSpc>
              <a:defRPr sz="12000" spc="-239">
                <a:solidFill>
                  <a:schemeClr val="accent1"/>
                </a:solidFill>
                <a:latin typeface="+mn-lt"/>
                <a:ea typeface="+mn-ea"/>
                <a:cs typeface="+mn-cs"/>
                <a:sym typeface="Founders Grotesk Semibold"/>
              </a:defRPr>
            </a:lvl1pPr>
          </a:lstStyle>
          <a:p>
            <a:r>
              <a:t>Slide Title </a:t>
            </a:r>
          </a:p>
        </p:txBody>
      </p:sp>
      <p:sp>
        <p:nvSpPr>
          <p:cNvPr id="97"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04" name="Agenda Title"/>
          <p:cNvSpPr txBox="1">
            <a:spLocks noGrp="1"/>
          </p:cNvSpPr>
          <p:nvPr>
            <p:ph type="title" hasCustomPrompt="1"/>
          </p:nvPr>
        </p:nvSpPr>
        <p:spPr>
          <a:prstGeom prst="rect">
            <a:avLst/>
          </a:prstGeom>
        </p:spPr>
        <p:txBody>
          <a:bodyPr/>
          <a:lstStyle/>
          <a:p>
            <a:r>
              <a:t>Agenda Title</a:t>
            </a:r>
          </a:p>
        </p:txBody>
      </p:sp>
      <p:sp>
        <p:nvSpPr>
          <p:cNvPr id="105" name="Body Level One…"/>
          <p:cNvSpPr txBox="1">
            <a:spLocks noGrp="1"/>
          </p:cNvSpPr>
          <p:nvPr>
            <p:ph type="body" idx="1" hasCustomPrompt="1"/>
          </p:nvPr>
        </p:nvSpPr>
        <p:spPr>
          <a:prstGeom prst="rect">
            <a:avLst/>
          </a:prstGeom>
        </p:spPr>
        <p:txBody>
          <a:bodyPr/>
          <a:lstStyle/>
          <a:p>
            <a:r>
              <a:t>Agenda Topics</a:t>
            </a:r>
          </a:p>
          <a:p>
            <a:pPr lvl="1"/>
            <a:endParaRPr/>
          </a:p>
          <a:p>
            <a:pPr lvl="2"/>
            <a:endParaRPr/>
          </a:p>
          <a:p>
            <a:pPr lvl="3"/>
            <a:endParaRPr/>
          </a:p>
          <a:p>
            <a:pPr lvl="4"/>
            <a:endParaRP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hueOff val="-42304"/>
            <a:satOff val="23749"/>
            <a:lumOff val="-45745"/>
          </a:schemeClr>
        </a:solidFill>
        <a:effectLst/>
      </p:bgPr>
    </p:bg>
    <p:spTree>
      <p:nvGrpSpPr>
        <p:cNvPr id="1" name=""/>
        <p:cNvGrpSpPr/>
        <p:nvPr/>
      </p:nvGrpSpPr>
      <p:grpSpPr>
        <a:xfrm>
          <a:off x="0" y="0"/>
          <a:ext cx="0" cy="0"/>
          <a:chOff x="0" y="0"/>
          <a:chExt cx="0" cy="0"/>
        </a:xfrm>
      </p:grpSpPr>
      <p:sp>
        <p:nvSpPr>
          <p:cNvPr id="2" name="Agenda Title"/>
          <p:cNvSpPr txBox="1">
            <a:spLocks noGrp="1"/>
          </p:cNvSpPr>
          <p:nvPr>
            <p:ph type="title" hasCustomPrompt="1"/>
          </p:nvPr>
        </p:nvSpPr>
        <p:spPr>
          <a:xfrm>
            <a:off x="575641" y="881082"/>
            <a:ext cx="23241001" cy="1951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Agenda Title</a:t>
            </a:r>
          </a:p>
        </p:txBody>
      </p:sp>
      <p:sp>
        <p:nvSpPr>
          <p:cNvPr id="3" name="Line"/>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4" name="Body Level One…"/>
          <p:cNvSpPr txBox="1">
            <a:spLocks noGrp="1"/>
          </p:cNvSpPr>
          <p:nvPr>
            <p:ph type="body" idx="1" hasCustomPrompt="1"/>
          </p:nvPr>
        </p:nvSpPr>
        <p:spPr>
          <a:xfrm>
            <a:off x="575641" y="3276600"/>
            <a:ext cx="23241001" cy="98706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Agenda Topics</a:t>
            </a:r>
          </a:p>
          <a:p>
            <a:pPr lvl="1"/>
            <a:endParaRPr/>
          </a:p>
          <a:p>
            <a:pPr lvl="2"/>
            <a:endParaRPr/>
          </a:p>
          <a:p>
            <a:pPr lvl="3"/>
            <a:endParaRPr/>
          </a:p>
          <a:p>
            <a:pPr lvl="4"/>
            <a:endParaRPr/>
          </a:p>
        </p:txBody>
      </p:sp>
      <p:sp>
        <p:nvSpPr>
          <p:cNvPr id="5" name="Slide Number"/>
          <p:cNvSpPr txBox="1">
            <a:spLocks noGrp="1"/>
          </p:cNvSpPr>
          <p:nvPr>
            <p:ph type="sldNum" sz="quarter" idx="2"/>
          </p:nvPr>
        </p:nvSpPr>
        <p:spPr>
          <a:xfrm>
            <a:off x="23431499" y="12268199"/>
            <a:ext cx="371756" cy="555245"/>
          </a:xfrm>
          <a:prstGeom prst="rect">
            <a:avLst/>
          </a:prstGeom>
          <a:ln w="12700">
            <a:miter lim="400000"/>
          </a:ln>
        </p:spPr>
        <p:txBody>
          <a:bodyPr wrap="none" lIns="50800" tIns="50800" rIns="50800" bIns="50800" anchor="b">
            <a:spAutoFit/>
          </a:bodyPr>
          <a:lstStyle>
            <a:lvl1pPr algn="r" defTabSz="825500">
              <a:spcBef>
                <a:spcPts val="0"/>
              </a:spcBef>
              <a:tabLst/>
              <a:defRPr sz="2800" spc="28">
                <a:solidFill>
                  <a:srgbClr val="FFFFFF"/>
                </a:solidFill>
                <a:latin typeface="Founders Grotesk Condensed"/>
                <a:ea typeface="Founders Grotesk Condensed"/>
                <a:cs typeface="Founders Grotesk Condensed"/>
                <a:sym typeface="Founders Grotesk Condensed"/>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1pPr>
      <a:lvl2pPr marL="0" marR="0" indent="45720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2pPr>
      <a:lvl3pPr marL="0" marR="0" indent="91440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3pPr>
      <a:lvl4pPr marL="0" marR="0" indent="137160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4pPr>
      <a:lvl5pPr marL="0" marR="0" indent="182880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5pPr>
      <a:lvl6pPr marL="0" marR="0" indent="228600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6pPr>
      <a:lvl7pPr marL="0" marR="0" indent="274320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7pPr>
      <a:lvl8pPr marL="0" marR="0" indent="320040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8pPr>
      <a:lvl9pPr marL="0" marR="0" indent="365760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9pPr>
    </p:titleStyle>
    <p:bodyStyle>
      <a:lvl1pPr marL="0" marR="0" indent="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1pPr>
      <a:lvl2pPr marL="0" marR="0" indent="45720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2pPr>
      <a:lvl3pPr marL="0" marR="0" indent="91440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3pPr>
      <a:lvl4pPr marL="0" marR="0" indent="137160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4pPr>
      <a:lvl5pPr marL="0" marR="0" indent="182880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5pPr>
      <a:lvl6pPr marL="0" marR="0" indent="228600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6pPr>
      <a:lvl7pPr marL="0" marR="0" indent="274320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7pPr>
      <a:lvl8pPr marL="0" marR="0" indent="320040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8pPr>
      <a:lvl9pPr marL="0" marR="0" indent="365760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9pPr>
    </p:bodyStyle>
    <p:otherStyle>
      <a:lvl1pPr marL="0" marR="0" indent="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1pPr>
      <a:lvl2pPr marL="0" marR="0" indent="45720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2pPr>
      <a:lvl3pPr marL="0" marR="0" indent="91440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3pPr>
      <a:lvl4pPr marL="0" marR="0" indent="137160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4pPr>
      <a:lvl5pPr marL="0" marR="0" indent="182880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5pPr>
      <a:lvl6pPr marL="0" marR="0" indent="228600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6pPr>
      <a:lvl7pPr marL="0" marR="0" indent="274320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7pPr>
      <a:lvl8pPr marL="0" marR="0" indent="320040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8pPr>
      <a:lvl9pPr marL="0" marR="0" indent="365760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HHMH 15 MAY 2021"/>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CA" dirty="0"/>
              <a:t>WMHA</a:t>
            </a:r>
            <a:r>
              <a:rPr dirty="0"/>
              <a:t> </a:t>
            </a:r>
            <a:r>
              <a:rPr lang="en-CA" dirty="0"/>
              <a:t>July 1, 2021</a:t>
            </a:r>
            <a:endParaRPr dirty="0"/>
          </a:p>
        </p:txBody>
      </p:sp>
      <p:sp>
        <p:nvSpPr>
          <p:cNvPr id="173" name="Registration Instructions HCR 3.0"/>
          <p:cNvSpPr txBox="1">
            <a:spLocks noGrp="1"/>
          </p:cNvSpPr>
          <p:nvPr>
            <p:ph type="ctrTitle"/>
          </p:nvPr>
        </p:nvSpPr>
        <p:spPr>
          <a:xfrm>
            <a:off x="571500" y="9620075"/>
            <a:ext cx="23235147" cy="2647065"/>
          </a:xfrm>
          <a:prstGeom prst="rect">
            <a:avLst/>
          </a:prstGeom>
        </p:spPr>
        <p:txBody>
          <a:bodyPr/>
          <a:lstStyle>
            <a:lvl1pPr defTabSz="734694">
              <a:defRPr sz="13350" spc="-266"/>
            </a:lvl1pPr>
          </a:lstStyle>
          <a:p>
            <a:r>
              <a:rPr dirty="0"/>
              <a:t>Registration Instructions HCR 3.0</a:t>
            </a:r>
          </a:p>
        </p:txBody>
      </p:sp>
      <p:sp>
        <p:nvSpPr>
          <p:cNvPr id="174" name="Hockey Canada Registry (HCR) 3.0"/>
          <p:cNvSpPr txBox="1">
            <a:spLocks noGrp="1"/>
          </p:cNvSpPr>
          <p:nvPr>
            <p:ph type="subTitle" sz="quarter" idx="1"/>
          </p:nvPr>
        </p:nvSpPr>
        <p:spPr>
          <a:prstGeom prst="rect">
            <a:avLst/>
          </a:prstGeom>
        </p:spPr>
        <p:txBody>
          <a:bodyPr/>
          <a:lstStyle/>
          <a:p>
            <a:r>
              <a:t>Hockey Canada Registry (HCR) 3.0</a:t>
            </a:r>
          </a:p>
        </p:txBody>
      </p:sp>
      <p:sp>
        <p:nvSpPr>
          <p:cNvPr id="175" name="Slide Number"/>
          <p:cNvSpPr txBox="1">
            <a:spLocks noGrp="1"/>
          </p:cNvSpPr>
          <p:nvPr>
            <p:ph type="sldNum" sz="quarter" idx="4294967295"/>
          </p:nvPr>
        </p:nvSpPr>
        <p:spPr>
          <a:xfrm>
            <a:off x="23604321" y="12268199"/>
            <a:ext cx="198934" cy="55524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a:t>
            </a:fld>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Screen Shot 2021-05-15 at 7.04.24 PM.png" descr="Screen Shot 2021-05-15 at 7.04.24 PM.png"/>
          <p:cNvPicPr>
            <a:picLocks noChangeAspect="1"/>
          </p:cNvPicPr>
          <p:nvPr/>
        </p:nvPicPr>
        <p:blipFill>
          <a:blip r:embed="rId2"/>
          <a:stretch>
            <a:fillRect/>
          </a:stretch>
        </p:blipFill>
        <p:spPr>
          <a:xfrm>
            <a:off x="8758448" y="2152650"/>
            <a:ext cx="15608301" cy="9410700"/>
          </a:xfrm>
          <a:prstGeom prst="rect">
            <a:avLst/>
          </a:prstGeom>
          <a:ln w="12700">
            <a:miter lim="400000"/>
          </a:ln>
        </p:spPr>
      </p:pic>
      <p:sp>
        <p:nvSpPr>
          <p:cNvPr id="242" name="Line"/>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43" name="Line"/>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44" name="HHMH 15 MAY 2021"/>
          <p:cNvSpPr txBox="1">
            <a:spLocks noGrp="1"/>
          </p:cNvSpPr>
          <p:nvPr>
            <p:ph type="body" idx="2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CA" dirty="0"/>
              <a:t>WMHA July 1, 2021</a:t>
            </a:r>
          </a:p>
          <a:p>
            <a:endParaRPr dirty="0"/>
          </a:p>
        </p:txBody>
      </p:sp>
      <p:sp>
        <p:nvSpPr>
          <p:cNvPr id="245" name="Registering…"/>
          <p:cNvSpPr txBox="1">
            <a:spLocks noGrp="1"/>
          </p:cNvSpPr>
          <p:nvPr>
            <p:ph type="title"/>
          </p:nvPr>
        </p:nvSpPr>
        <p:spPr>
          <a:xfrm>
            <a:off x="555552" y="3339511"/>
            <a:ext cx="8073055" cy="8675041"/>
          </a:xfrm>
          <a:prstGeom prst="rect">
            <a:avLst/>
          </a:prstGeom>
        </p:spPr>
        <p:txBody>
          <a:bodyPr/>
          <a:lstStyle/>
          <a:p>
            <a:pPr>
              <a:defRPr sz="13200" spc="-264"/>
            </a:pPr>
            <a:r>
              <a:rPr dirty="0"/>
              <a:t>Registering</a:t>
            </a:r>
          </a:p>
          <a:p>
            <a:pPr>
              <a:defRPr sz="5000" spc="-100"/>
            </a:pPr>
            <a:endParaRPr dirty="0"/>
          </a:p>
          <a:p>
            <a:pPr>
              <a:defRPr sz="3000" spc="-59">
                <a:latin typeface="Founders Grotesk"/>
                <a:ea typeface="Founders Grotesk"/>
                <a:cs typeface="Founders Grotesk"/>
                <a:sym typeface="Founders Grotesk"/>
              </a:defRPr>
            </a:pPr>
            <a:r>
              <a:rPr dirty="0"/>
              <a:t>You have the option of Registering an existing participant OR to register a new participant.</a:t>
            </a:r>
          </a:p>
          <a:p>
            <a:pPr>
              <a:defRPr sz="3000" spc="-59">
                <a:latin typeface="Founders Grotesk"/>
                <a:ea typeface="Founders Grotesk"/>
                <a:cs typeface="Founders Grotesk"/>
                <a:sym typeface="Founders Grotesk"/>
              </a:defRPr>
            </a:pPr>
            <a:endParaRPr dirty="0"/>
          </a:p>
          <a:p>
            <a:pPr>
              <a:defRPr sz="3000" spc="-59">
                <a:latin typeface="Founders Grotesk"/>
                <a:ea typeface="Founders Grotesk"/>
                <a:cs typeface="Founders Grotesk"/>
                <a:sym typeface="Founders Grotesk"/>
              </a:defRPr>
            </a:pPr>
            <a:r>
              <a:rPr dirty="0"/>
              <a:t>Simply put, if your participant has played before, you can use existing, if not you use register a new participant.</a:t>
            </a:r>
          </a:p>
          <a:p>
            <a:pPr>
              <a:defRPr sz="3000" spc="-59">
                <a:latin typeface="Founders Grotesk"/>
                <a:ea typeface="Founders Grotesk"/>
                <a:cs typeface="Founders Grotesk"/>
                <a:sym typeface="Founders Grotesk"/>
              </a:defRPr>
            </a:pPr>
            <a:endParaRPr dirty="0"/>
          </a:p>
          <a:p>
            <a:pPr>
              <a:defRPr sz="3000" spc="-59">
                <a:latin typeface="Founders Grotesk"/>
                <a:ea typeface="Founders Grotesk"/>
                <a:cs typeface="Founders Grotesk"/>
                <a:sym typeface="Founders Grotesk"/>
              </a:defRPr>
            </a:pPr>
            <a:r>
              <a:rPr dirty="0"/>
              <a:t>Once your selection is made, click “Start Registration”</a:t>
            </a:r>
          </a:p>
          <a:p>
            <a:pPr>
              <a:defRPr sz="3000" spc="-59">
                <a:latin typeface="Founders Grotesk"/>
                <a:ea typeface="Founders Grotesk"/>
                <a:cs typeface="Founders Grotesk"/>
                <a:sym typeface="Founders Grotesk"/>
              </a:defRPr>
            </a:pPr>
            <a:endParaRPr dirty="0"/>
          </a:p>
          <a:p>
            <a:pPr>
              <a:defRPr sz="3000" spc="-59">
                <a:latin typeface="Founders Grotesk"/>
                <a:ea typeface="Founders Grotesk"/>
                <a:cs typeface="Founders Grotesk"/>
                <a:sym typeface="Founders Grotesk"/>
              </a:defRPr>
            </a:pPr>
            <a:r>
              <a:rPr dirty="0"/>
              <a:t>Let’s start with existing participant…</a:t>
            </a:r>
            <a:br>
              <a:rPr lang="en-CA" dirty="0"/>
            </a:br>
            <a:br>
              <a:rPr lang="en-CA" dirty="0"/>
            </a:br>
            <a:br>
              <a:rPr lang="en-CA" dirty="0"/>
            </a:br>
            <a:r>
              <a:rPr lang="en-CA" dirty="0"/>
              <a:t>****prices shown are not accurate***</a:t>
            </a:r>
            <a:endParaRPr dirty="0"/>
          </a:p>
          <a:p>
            <a:pPr>
              <a:defRPr sz="3000" spc="-59">
                <a:latin typeface="Founders Grotesk"/>
                <a:ea typeface="Founders Grotesk"/>
                <a:cs typeface="Founders Grotesk"/>
                <a:sym typeface="Founders Grotesk"/>
              </a:defRPr>
            </a:pPr>
            <a:endParaRPr dirty="0"/>
          </a:p>
          <a:p>
            <a:pPr>
              <a:defRPr sz="3000" spc="-59">
                <a:latin typeface="Founders Grotesk"/>
                <a:ea typeface="Founders Grotesk"/>
                <a:cs typeface="Founders Grotesk"/>
                <a:sym typeface="Founders Grotesk"/>
              </a:defRPr>
            </a:pPr>
            <a:endParaRPr dirty="0"/>
          </a:p>
        </p:txBody>
      </p:sp>
      <p:sp>
        <p:nvSpPr>
          <p:cNvPr id="246" name="Line"/>
          <p:cNvSpPr/>
          <p:nvPr/>
        </p:nvSpPr>
        <p:spPr>
          <a:xfrm flipV="1">
            <a:off x="7182362" y="5543424"/>
            <a:ext cx="5711181" cy="843995"/>
          </a:xfrm>
          <a:prstGeom prst="line">
            <a:avLst/>
          </a:prstGeom>
          <a:ln w="203200">
            <a:solidFill>
              <a:schemeClr val="accent3">
                <a:hueOff val="-319129"/>
                <a:satOff val="9467"/>
                <a:lumOff val="-37504"/>
              </a:schemeClr>
            </a:solidFill>
            <a:miter lim="400000"/>
            <a:tailEnd type="triangle"/>
          </a:ln>
        </p:spPr>
        <p:txBody>
          <a:bodyPr lIns="50800" tIns="50800" rIns="50800" bIns="50800" anchor="ctr"/>
          <a:lstStyle/>
          <a:p>
            <a:endParaRPr/>
          </a:p>
        </p:txBody>
      </p:sp>
      <p:sp>
        <p:nvSpPr>
          <p:cNvPr id="247" name="Line"/>
          <p:cNvSpPr/>
          <p:nvPr/>
        </p:nvSpPr>
        <p:spPr>
          <a:xfrm>
            <a:off x="7104366" y="6430328"/>
            <a:ext cx="5863776" cy="675511"/>
          </a:xfrm>
          <a:prstGeom prst="line">
            <a:avLst/>
          </a:prstGeom>
          <a:ln w="203200">
            <a:solidFill>
              <a:schemeClr val="accent3">
                <a:hueOff val="-319129"/>
                <a:satOff val="9467"/>
                <a:lumOff val="-37504"/>
              </a:schemeClr>
            </a:solidFill>
            <a:miter lim="400000"/>
            <a:tailEnd type="triangle"/>
          </a:ln>
        </p:spPr>
        <p:txBody>
          <a:bodyPr lIns="50800" tIns="50800" rIns="50800" bIns="50800" anchor="ctr"/>
          <a:lstStyle/>
          <a:p>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 name="Screen Shot 2021-05-15 at 12.49.43 PM.png" descr="Screen Shot 2021-05-15 at 12.49.43 PM.png"/>
          <p:cNvPicPr>
            <a:picLocks noChangeAspect="1"/>
          </p:cNvPicPr>
          <p:nvPr/>
        </p:nvPicPr>
        <p:blipFill>
          <a:blip r:embed="rId2"/>
          <a:stretch>
            <a:fillRect/>
          </a:stretch>
        </p:blipFill>
        <p:spPr>
          <a:xfrm>
            <a:off x="11384507" y="482639"/>
            <a:ext cx="9664701" cy="7505701"/>
          </a:xfrm>
          <a:prstGeom prst="rect">
            <a:avLst/>
          </a:prstGeom>
          <a:ln w="12700">
            <a:miter lim="400000"/>
          </a:ln>
        </p:spPr>
      </p:pic>
      <p:sp>
        <p:nvSpPr>
          <p:cNvPr id="250" name="Line"/>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51" name="Line"/>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52" name="HHMH 15 MAY 2021"/>
          <p:cNvSpPr txBox="1">
            <a:spLocks noGrp="1"/>
          </p:cNvSpPr>
          <p:nvPr>
            <p:ph type="body" idx="2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CA" dirty="0"/>
              <a:t>WMHA July 1, 2021</a:t>
            </a:r>
          </a:p>
          <a:p>
            <a:endParaRPr dirty="0"/>
          </a:p>
        </p:txBody>
      </p:sp>
      <p:sp>
        <p:nvSpPr>
          <p:cNvPr id="253" name="Registering…"/>
          <p:cNvSpPr txBox="1">
            <a:spLocks noGrp="1"/>
          </p:cNvSpPr>
          <p:nvPr>
            <p:ph type="title"/>
          </p:nvPr>
        </p:nvSpPr>
        <p:spPr>
          <a:xfrm>
            <a:off x="555552" y="3339511"/>
            <a:ext cx="10642375" cy="8675041"/>
          </a:xfrm>
          <a:prstGeom prst="rect">
            <a:avLst/>
          </a:prstGeom>
        </p:spPr>
        <p:txBody>
          <a:bodyPr/>
          <a:lstStyle/>
          <a:p>
            <a:pPr>
              <a:defRPr sz="13200" spc="-264"/>
            </a:pPr>
            <a:r>
              <a:t>Registering</a:t>
            </a:r>
          </a:p>
          <a:p>
            <a:pPr>
              <a:defRPr sz="5000" spc="-100"/>
            </a:pPr>
            <a:endParaRPr/>
          </a:p>
          <a:p>
            <a:pPr>
              <a:defRPr sz="3000" u="sng" spc="-59"/>
            </a:pPr>
            <a:r>
              <a:t>EXISTING PARTICIPANT</a:t>
            </a:r>
          </a:p>
          <a:p>
            <a:pPr>
              <a:defRPr sz="3000" spc="-59">
                <a:latin typeface="Founders Grotesk"/>
                <a:ea typeface="Founders Grotesk"/>
                <a:cs typeface="Founders Grotesk"/>
                <a:sym typeface="Founders Grotesk"/>
              </a:defRPr>
            </a:pPr>
            <a:endParaRPr/>
          </a:p>
          <a:p>
            <a:pPr>
              <a:defRPr sz="3000" spc="-59">
                <a:latin typeface="Founders Grotesk"/>
                <a:ea typeface="Founders Grotesk"/>
                <a:cs typeface="Founders Grotesk"/>
                <a:sym typeface="Founders Grotesk"/>
              </a:defRPr>
            </a:pPr>
            <a:r>
              <a:t>They may show up in your account, but if not, you simply have to search for them and then select.</a:t>
            </a:r>
          </a:p>
          <a:p>
            <a:pPr>
              <a:defRPr sz="3000" spc="-59">
                <a:latin typeface="Founders Grotesk"/>
                <a:ea typeface="Founders Grotesk"/>
                <a:cs typeface="Founders Grotesk"/>
                <a:sym typeface="Founders Grotesk"/>
              </a:defRPr>
            </a:pPr>
            <a:endParaRPr/>
          </a:p>
          <a:p>
            <a:pPr>
              <a:defRPr sz="3000" spc="-59">
                <a:latin typeface="Founders Grotesk"/>
                <a:ea typeface="Founders Grotesk"/>
                <a:cs typeface="Founders Grotesk"/>
                <a:sym typeface="Founders Grotesk"/>
              </a:defRPr>
            </a:pPr>
            <a:r>
              <a:t>You can search by HCR# or by First, Last name </a:t>
            </a:r>
          </a:p>
          <a:p>
            <a:pPr>
              <a:defRPr sz="3000" spc="-59">
                <a:latin typeface="Founders Grotesk"/>
                <a:ea typeface="Founders Grotesk"/>
                <a:cs typeface="Founders Grotesk"/>
                <a:sym typeface="Founders Grotesk"/>
              </a:defRPr>
            </a:pPr>
            <a:r>
              <a:t>AND Birthdate (required).</a:t>
            </a:r>
          </a:p>
          <a:p>
            <a:pPr>
              <a:defRPr sz="3000" spc="-59">
                <a:latin typeface="Founders Grotesk"/>
                <a:ea typeface="Founders Grotesk"/>
                <a:cs typeface="Founders Grotesk"/>
                <a:sym typeface="Founders Grotesk"/>
              </a:defRPr>
            </a:pPr>
            <a:endParaRPr/>
          </a:p>
          <a:p>
            <a:pPr>
              <a:defRPr sz="3000" spc="-59">
                <a:latin typeface="Founders Grotesk"/>
                <a:ea typeface="Founders Grotesk"/>
                <a:cs typeface="Founders Grotesk"/>
                <a:sym typeface="Founders Grotesk"/>
              </a:defRPr>
            </a:pPr>
            <a:r>
              <a:t>Once found a list of available registrations is displayed under their name, but BE CAREFUL as there may be multiple selections.  The default selection should be the correct one based on the birth year, however, READ and CONFIRM carefully!</a:t>
            </a:r>
          </a:p>
        </p:txBody>
      </p:sp>
      <p:pic>
        <p:nvPicPr>
          <p:cNvPr id="254" name="Screen Shot 2021-05-15 at 12.50.31 PM.png" descr="Screen Shot 2021-05-15 at 12.50.31 PM.png"/>
          <p:cNvPicPr>
            <a:picLocks noChangeAspect="1"/>
          </p:cNvPicPr>
          <p:nvPr/>
        </p:nvPicPr>
        <p:blipFill>
          <a:blip r:embed="rId3"/>
          <a:stretch>
            <a:fillRect/>
          </a:stretch>
        </p:blipFill>
        <p:spPr>
          <a:xfrm>
            <a:off x="14809060" y="6815559"/>
            <a:ext cx="9588501" cy="5664201"/>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Line"/>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57" name="Line"/>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58" name="HHMH 15 MAY 2021"/>
          <p:cNvSpPr txBox="1">
            <a:spLocks noGrp="1"/>
          </p:cNvSpPr>
          <p:nvPr>
            <p:ph type="body" idx="2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CA" dirty="0"/>
              <a:t>WMHA July 1, 2021</a:t>
            </a:r>
          </a:p>
          <a:p>
            <a:endParaRPr dirty="0"/>
          </a:p>
        </p:txBody>
      </p:sp>
      <p:sp>
        <p:nvSpPr>
          <p:cNvPr id="259" name="Registering…"/>
          <p:cNvSpPr txBox="1">
            <a:spLocks noGrp="1"/>
          </p:cNvSpPr>
          <p:nvPr>
            <p:ph type="title"/>
          </p:nvPr>
        </p:nvSpPr>
        <p:spPr>
          <a:xfrm>
            <a:off x="555552" y="3439700"/>
            <a:ext cx="10642375" cy="8675042"/>
          </a:xfrm>
          <a:prstGeom prst="rect">
            <a:avLst/>
          </a:prstGeom>
        </p:spPr>
        <p:txBody>
          <a:bodyPr/>
          <a:lstStyle/>
          <a:p>
            <a:pPr>
              <a:defRPr sz="13200" spc="-264"/>
            </a:pPr>
            <a:r>
              <a:t>Registering</a:t>
            </a:r>
          </a:p>
          <a:p>
            <a:pPr>
              <a:defRPr sz="5000" spc="-100"/>
            </a:pPr>
            <a:endParaRPr/>
          </a:p>
          <a:p>
            <a:pPr>
              <a:defRPr sz="3000" u="sng" spc="-59"/>
            </a:pPr>
            <a:r>
              <a:t>EXISTING PARTICIPANT</a:t>
            </a:r>
          </a:p>
          <a:p>
            <a:pPr>
              <a:defRPr sz="3000" spc="-59">
                <a:latin typeface="Founders Grotesk"/>
                <a:ea typeface="Founders Grotesk"/>
                <a:cs typeface="Founders Grotesk"/>
                <a:sym typeface="Founders Grotesk"/>
              </a:defRPr>
            </a:pPr>
            <a:endParaRPr/>
          </a:p>
          <a:p>
            <a:pPr>
              <a:defRPr sz="3000" spc="-59">
                <a:latin typeface="Founders Grotesk"/>
                <a:ea typeface="Founders Grotesk"/>
                <a:cs typeface="Founders Grotesk"/>
                <a:sym typeface="Founders Grotesk"/>
              </a:defRPr>
            </a:pPr>
            <a:r>
              <a:t>Again,  the default selection should be the correct one based on the birth year, however, READ and CONFIRM carefully!</a:t>
            </a:r>
          </a:p>
          <a:p>
            <a:pPr>
              <a:defRPr sz="3000" spc="-59">
                <a:latin typeface="Founders Grotesk"/>
                <a:ea typeface="Founders Grotesk"/>
                <a:cs typeface="Founders Grotesk"/>
                <a:sym typeface="Founders Grotesk"/>
              </a:defRPr>
            </a:pPr>
            <a:endParaRPr/>
          </a:p>
          <a:p>
            <a:pPr>
              <a:defRPr sz="3000" spc="-59">
                <a:latin typeface="Founders Grotesk"/>
                <a:ea typeface="Founders Grotesk"/>
                <a:cs typeface="Founders Grotesk"/>
                <a:sym typeface="Founders Grotesk"/>
              </a:defRPr>
            </a:pPr>
            <a:r>
              <a:t>The example on the right, shows an example of multiple selections.  DO NOT USE the age of the participant  in brackets.  Pick the proper available registration based on BIRTH YEAR!</a:t>
            </a:r>
          </a:p>
          <a:p>
            <a:pPr>
              <a:defRPr sz="3000" spc="-59"/>
            </a:pPr>
            <a:endParaRPr/>
          </a:p>
          <a:p>
            <a:pPr>
              <a:defRPr sz="3000" spc="-59">
                <a:solidFill>
                  <a:schemeClr val="accent5"/>
                </a:solidFill>
              </a:defRPr>
            </a:pPr>
            <a:r>
              <a:t>Then click “Next”</a:t>
            </a:r>
          </a:p>
        </p:txBody>
      </p:sp>
      <p:pic>
        <p:nvPicPr>
          <p:cNvPr id="260" name="Screen Shot 2021-05-15 at 1.39.13 PM.png" descr="Screen Shot 2021-05-15 at 1.39.13 PM.png"/>
          <p:cNvPicPr>
            <a:picLocks noChangeAspect="1"/>
          </p:cNvPicPr>
          <p:nvPr/>
        </p:nvPicPr>
        <p:blipFill>
          <a:blip r:embed="rId2"/>
          <a:stretch>
            <a:fillRect/>
          </a:stretch>
        </p:blipFill>
        <p:spPr>
          <a:xfrm>
            <a:off x="12579665" y="1670398"/>
            <a:ext cx="10808004" cy="7575982"/>
          </a:xfrm>
          <a:prstGeom prst="rect">
            <a:avLst/>
          </a:prstGeom>
          <a:ln w="12700">
            <a:miter lim="400000"/>
          </a:ln>
        </p:spPr>
      </p:pic>
      <p:sp>
        <p:nvSpPr>
          <p:cNvPr id="261" name="Line"/>
          <p:cNvSpPr/>
          <p:nvPr/>
        </p:nvSpPr>
        <p:spPr>
          <a:xfrm flipH="1">
            <a:off x="17244507" y="5458388"/>
            <a:ext cx="2074033" cy="1"/>
          </a:xfrm>
          <a:prstGeom prst="line">
            <a:avLst/>
          </a:prstGeom>
          <a:ln w="114300">
            <a:solidFill>
              <a:schemeClr val="accent6"/>
            </a:solidFill>
            <a:miter lim="400000"/>
            <a:tailEnd type="triangle"/>
          </a:ln>
        </p:spPr>
        <p:txBody>
          <a:bodyPr lIns="50800" tIns="50800" rIns="50800" bIns="50800" anchor="ctr"/>
          <a:lstStyle/>
          <a:p>
            <a:endParaRPr/>
          </a:p>
        </p:txBody>
      </p:sp>
      <p:sp>
        <p:nvSpPr>
          <p:cNvPr id="262" name="Line"/>
          <p:cNvSpPr/>
          <p:nvPr/>
        </p:nvSpPr>
        <p:spPr>
          <a:xfrm flipH="1">
            <a:off x="17099793" y="5495994"/>
            <a:ext cx="2057657" cy="631616"/>
          </a:xfrm>
          <a:prstGeom prst="line">
            <a:avLst/>
          </a:prstGeom>
          <a:ln w="114300">
            <a:solidFill>
              <a:schemeClr val="accent6"/>
            </a:solidFill>
            <a:miter lim="400000"/>
            <a:tailEnd type="triangle"/>
          </a:ln>
        </p:spPr>
        <p:txBody>
          <a:bodyPr lIns="50800" tIns="50800" rIns="50800" bIns="50800" anchor="ctr"/>
          <a:lstStyle/>
          <a:p>
            <a:endParaRPr/>
          </a:p>
        </p:txBody>
      </p:sp>
      <p:sp>
        <p:nvSpPr>
          <p:cNvPr id="263" name="Line"/>
          <p:cNvSpPr/>
          <p:nvPr/>
        </p:nvSpPr>
        <p:spPr>
          <a:xfrm flipH="1">
            <a:off x="17099815" y="5457656"/>
            <a:ext cx="2042920" cy="1400344"/>
          </a:xfrm>
          <a:prstGeom prst="line">
            <a:avLst/>
          </a:prstGeom>
          <a:ln w="114300">
            <a:solidFill>
              <a:schemeClr val="accent6"/>
            </a:solidFill>
            <a:miter lim="400000"/>
            <a:tailEnd type="triangle"/>
          </a:ln>
        </p:spPr>
        <p:txBody>
          <a:bodyPr lIns="50800" tIns="50800" rIns="50800" bIns="50800" anchor="ctr"/>
          <a:lstStyle/>
          <a:p>
            <a:endParaRPr/>
          </a:p>
        </p:txBody>
      </p:sp>
      <p:sp>
        <p:nvSpPr>
          <p:cNvPr id="264" name="Pick the applicable registration, by reference to birth year!"/>
          <p:cNvSpPr txBox="1"/>
          <p:nvPr/>
        </p:nvSpPr>
        <p:spPr>
          <a:xfrm>
            <a:off x="18831075" y="4761539"/>
            <a:ext cx="3881553" cy="13936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Pick the applicable</a:t>
            </a:r>
            <a:br/>
            <a:r>
              <a:t>registration, by</a:t>
            </a:r>
            <a:br/>
            <a:r>
              <a:t>reference to birth year!</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Line"/>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67" name="Line"/>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68" name="HHMH 15 MAY 2021"/>
          <p:cNvSpPr txBox="1">
            <a:spLocks noGrp="1"/>
          </p:cNvSpPr>
          <p:nvPr>
            <p:ph type="body" idx="22"/>
          </p:nvPr>
        </p:nvSpPr>
        <p:spPr>
          <a:xfrm>
            <a:off x="555552" y="12294219"/>
            <a:ext cx="11049000" cy="55524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CA" dirty="0"/>
              <a:t>WMHA July 1, 2021</a:t>
            </a:r>
          </a:p>
          <a:p>
            <a:endParaRPr dirty="0"/>
          </a:p>
        </p:txBody>
      </p:sp>
      <p:sp>
        <p:nvSpPr>
          <p:cNvPr id="269" name="Registering…"/>
          <p:cNvSpPr txBox="1">
            <a:spLocks noGrp="1"/>
          </p:cNvSpPr>
          <p:nvPr>
            <p:ph type="title"/>
          </p:nvPr>
        </p:nvSpPr>
        <p:spPr>
          <a:xfrm>
            <a:off x="555552" y="3439700"/>
            <a:ext cx="10642375" cy="8675042"/>
          </a:xfrm>
          <a:prstGeom prst="rect">
            <a:avLst/>
          </a:prstGeom>
        </p:spPr>
        <p:txBody>
          <a:bodyPr/>
          <a:lstStyle/>
          <a:p>
            <a:pPr>
              <a:defRPr sz="13200" spc="-264"/>
            </a:pPr>
            <a:r>
              <a:rPr dirty="0"/>
              <a:t>Registering</a:t>
            </a:r>
          </a:p>
          <a:p>
            <a:pPr>
              <a:defRPr sz="5000" spc="-100"/>
            </a:pPr>
            <a:endParaRPr dirty="0"/>
          </a:p>
          <a:p>
            <a:pPr>
              <a:defRPr sz="3000" u="sng" spc="-59"/>
            </a:pPr>
            <a:r>
              <a:rPr dirty="0"/>
              <a:t>NEW PARTICIPANT</a:t>
            </a:r>
          </a:p>
          <a:p>
            <a:pPr>
              <a:defRPr sz="3000" spc="-59">
                <a:latin typeface="Founders Grotesk"/>
                <a:ea typeface="Founders Grotesk"/>
                <a:cs typeface="Founders Grotesk"/>
                <a:sym typeface="Founders Grotesk"/>
              </a:defRPr>
            </a:pPr>
            <a:endParaRPr dirty="0"/>
          </a:p>
          <a:p>
            <a:pPr>
              <a:defRPr sz="3000" spc="-59">
                <a:latin typeface="Founders Grotesk"/>
                <a:ea typeface="Founders Grotesk"/>
                <a:cs typeface="Founders Grotesk"/>
                <a:sym typeface="Founders Grotesk"/>
              </a:defRPr>
            </a:pPr>
            <a:r>
              <a:rPr dirty="0"/>
              <a:t>The process for a new participant is the same as explained previously, except BEFORE you get to available registrations you will be filling out all the information for the new participant, including all your information, address etc.</a:t>
            </a:r>
          </a:p>
          <a:p>
            <a:pPr>
              <a:defRPr sz="3000" spc="-59">
                <a:latin typeface="Founders Grotesk"/>
                <a:ea typeface="Founders Grotesk"/>
                <a:cs typeface="Founders Grotesk"/>
                <a:sym typeface="Founders Grotesk"/>
              </a:defRPr>
            </a:pPr>
            <a:endParaRPr dirty="0"/>
          </a:p>
          <a:p>
            <a:pPr>
              <a:defRPr sz="3000" spc="-59">
                <a:latin typeface="Founders Grotesk"/>
                <a:ea typeface="Founders Grotesk"/>
                <a:cs typeface="Founders Grotesk"/>
                <a:sym typeface="Founders Grotesk"/>
              </a:defRPr>
            </a:pPr>
            <a:r>
              <a:rPr dirty="0"/>
              <a:t>Remember to only select NEW Participant if they have never played hockey before with Hockey Canada.</a:t>
            </a:r>
          </a:p>
          <a:p>
            <a:pPr>
              <a:defRPr sz="3000" spc="-59"/>
            </a:pPr>
            <a:endParaRPr dirty="0"/>
          </a:p>
        </p:txBody>
      </p:sp>
      <p:pic>
        <p:nvPicPr>
          <p:cNvPr id="270" name="Screen Shot 2021-05-15 at 1.38.24 PM.png" descr="Screen Shot 2021-05-15 at 1.38.24 PM.png"/>
          <p:cNvPicPr>
            <a:picLocks noChangeAspect="1"/>
          </p:cNvPicPr>
          <p:nvPr/>
        </p:nvPicPr>
        <p:blipFill>
          <a:blip r:embed="rId2"/>
          <a:stretch>
            <a:fillRect/>
          </a:stretch>
        </p:blipFill>
        <p:spPr>
          <a:xfrm>
            <a:off x="13607448" y="838818"/>
            <a:ext cx="9042401" cy="11455401"/>
          </a:xfrm>
          <a:prstGeom prst="rect">
            <a:avLst/>
          </a:prstGeom>
          <a:ln w="12700">
            <a:miter lim="400000"/>
          </a:ln>
        </p:spPr>
      </p:pic>
      <p:sp>
        <p:nvSpPr>
          <p:cNvPr id="271" name="Rectangle"/>
          <p:cNvSpPr/>
          <p:nvPr/>
        </p:nvSpPr>
        <p:spPr>
          <a:xfrm>
            <a:off x="18318815" y="5879751"/>
            <a:ext cx="1839320" cy="416675"/>
          </a:xfrm>
          <a:prstGeom prst="rect">
            <a:avLst/>
          </a:prstGeom>
          <a:solidFill>
            <a:schemeClr val="accent1">
              <a:hueOff val="-42304"/>
              <a:satOff val="23749"/>
              <a:lumOff val="-45745"/>
            </a:schemeClr>
          </a:solidFill>
          <a:ln w="12700">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Line"/>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74" name="Line"/>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75" name="HHMH 15 MAY 2021"/>
          <p:cNvSpPr txBox="1">
            <a:spLocks noGrp="1"/>
          </p:cNvSpPr>
          <p:nvPr>
            <p:ph type="body" idx="22"/>
          </p:nvPr>
        </p:nvSpPr>
        <p:spPr>
          <a:xfrm>
            <a:off x="635000" y="12269259"/>
            <a:ext cx="11049000" cy="55524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CA" dirty="0"/>
              <a:t>WMHA July 1, 2021</a:t>
            </a:r>
          </a:p>
          <a:p>
            <a:endParaRPr dirty="0"/>
          </a:p>
        </p:txBody>
      </p:sp>
      <p:sp>
        <p:nvSpPr>
          <p:cNvPr id="276" name="Registering…"/>
          <p:cNvSpPr txBox="1">
            <a:spLocks noGrp="1"/>
          </p:cNvSpPr>
          <p:nvPr>
            <p:ph type="title"/>
          </p:nvPr>
        </p:nvSpPr>
        <p:spPr>
          <a:xfrm>
            <a:off x="555552" y="3439700"/>
            <a:ext cx="10642375" cy="8675042"/>
          </a:xfrm>
          <a:prstGeom prst="rect">
            <a:avLst/>
          </a:prstGeom>
        </p:spPr>
        <p:txBody>
          <a:bodyPr/>
          <a:lstStyle/>
          <a:p>
            <a:pPr defTabSz="784225">
              <a:defRPr sz="12540" spc="-250"/>
            </a:pPr>
            <a:r>
              <a:t>Registering</a:t>
            </a:r>
          </a:p>
          <a:p>
            <a:pPr defTabSz="784225">
              <a:defRPr sz="4750" spc="-95"/>
            </a:pPr>
            <a:endParaRPr/>
          </a:p>
          <a:p>
            <a:pPr defTabSz="784225">
              <a:defRPr sz="2850" u="sng" spc="-57"/>
            </a:pPr>
            <a:r>
              <a:t>Questionnaire</a:t>
            </a:r>
          </a:p>
          <a:p>
            <a:pPr defTabSz="784225">
              <a:defRPr sz="2850" spc="-57">
                <a:latin typeface="Founders Grotesk"/>
                <a:ea typeface="Founders Grotesk"/>
                <a:cs typeface="Founders Grotesk"/>
                <a:sym typeface="Founders Grotesk"/>
              </a:defRPr>
            </a:pPr>
            <a:endParaRPr/>
          </a:p>
          <a:p>
            <a:pPr defTabSz="784225">
              <a:defRPr sz="2850" spc="-57">
                <a:latin typeface="Founders Grotesk"/>
                <a:ea typeface="Founders Grotesk"/>
                <a:cs typeface="Founders Grotesk"/>
                <a:sym typeface="Founders Grotesk"/>
              </a:defRPr>
            </a:pPr>
            <a:r>
              <a:t>Once the participant is selected and their applicable category, the next step is a questionnaire.    If you have multiple player families, you will unfortunately have to fill this out again for each player.  We apologize for this, however, it is simply a result of “how the system works”.  </a:t>
            </a:r>
          </a:p>
          <a:p>
            <a:pPr defTabSz="784225">
              <a:defRPr sz="2850" spc="-57">
                <a:latin typeface="Founders Grotesk"/>
                <a:ea typeface="Founders Grotesk"/>
                <a:cs typeface="Founders Grotesk"/>
                <a:sym typeface="Founders Grotesk"/>
              </a:defRPr>
            </a:pPr>
            <a:endParaRPr/>
          </a:p>
          <a:p>
            <a:pPr defTabSz="784225">
              <a:defRPr sz="2850" spc="-57">
                <a:latin typeface="Founders Grotesk"/>
                <a:ea typeface="Founders Grotesk"/>
                <a:cs typeface="Founders Grotesk"/>
                <a:sym typeface="Founders Grotesk"/>
              </a:defRPr>
            </a:pPr>
            <a:r>
              <a:t>As we are a part of the pilot project, we are giving feedback on what we find and hope in the future, this is something that can be more targeted. (i.e. one questionnaire per family).  Having said that, if you have multiple players to register, after the first questionnaire simply put in “ND” in required boxes to indicate that it is a repeat if you wish.</a:t>
            </a:r>
          </a:p>
          <a:p>
            <a:pPr defTabSz="784225">
              <a:defRPr sz="2850" spc="-57">
                <a:latin typeface="Founders Grotesk"/>
                <a:ea typeface="Founders Grotesk"/>
                <a:cs typeface="Founders Grotesk"/>
                <a:sym typeface="Founders Grotesk"/>
              </a:defRPr>
            </a:pPr>
            <a:endParaRPr/>
          </a:p>
          <a:p>
            <a:pPr defTabSz="784225">
              <a:defRPr sz="2850" spc="-57">
                <a:solidFill>
                  <a:schemeClr val="accent6"/>
                </a:solidFill>
                <a:latin typeface="Founders Grotesk"/>
                <a:ea typeface="Founders Grotesk"/>
                <a:cs typeface="Founders Grotesk"/>
                <a:sym typeface="Founders Grotesk"/>
              </a:defRPr>
            </a:pPr>
            <a:r>
              <a:t>One note on the email address, this does not have to be the same email you used for HCR.  It can be any email that you wish to be used to be contacted for timely and required information that we cannot have missed by not visiting the website.  We promise to send out emails ONLY when we have to.  Otherwise all other information can be found on the website.</a:t>
            </a:r>
          </a:p>
        </p:txBody>
      </p:sp>
      <p:pic>
        <p:nvPicPr>
          <p:cNvPr id="277" name="Screen Shot 2021-05-15 at 12.51.42 PM.png" descr="Screen Shot 2021-05-15 at 12.51.42 PM.png"/>
          <p:cNvPicPr>
            <a:picLocks noChangeAspect="1"/>
          </p:cNvPicPr>
          <p:nvPr/>
        </p:nvPicPr>
        <p:blipFill>
          <a:blip r:embed="rId2"/>
          <a:stretch>
            <a:fillRect/>
          </a:stretch>
        </p:blipFill>
        <p:spPr>
          <a:xfrm>
            <a:off x="14493307" y="479938"/>
            <a:ext cx="7349370" cy="11634804"/>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Line"/>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80" name="Line"/>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81" name="HHMH 15 MAY 2021"/>
          <p:cNvSpPr txBox="1">
            <a:spLocks noGrp="1"/>
          </p:cNvSpPr>
          <p:nvPr>
            <p:ph type="body" idx="2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CA" dirty="0"/>
              <a:t>WMHA July 1, 2021</a:t>
            </a:r>
          </a:p>
          <a:p>
            <a:endParaRPr dirty="0"/>
          </a:p>
        </p:txBody>
      </p:sp>
      <p:sp>
        <p:nvSpPr>
          <p:cNvPr id="282" name="Registering…"/>
          <p:cNvSpPr txBox="1">
            <a:spLocks noGrp="1"/>
          </p:cNvSpPr>
          <p:nvPr>
            <p:ph type="title"/>
          </p:nvPr>
        </p:nvSpPr>
        <p:spPr>
          <a:xfrm>
            <a:off x="555552" y="3439700"/>
            <a:ext cx="10642375" cy="6554748"/>
          </a:xfrm>
          <a:prstGeom prst="rect">
            <a:avLst/>
          </a:prstGeom>
        </p:spPr>
        <p:txBody>
          <a:bodyPr>
            <a:normAutofit fontScale="90000"/>
          </a:bodyPr>
          <a:lstStyle/>
          <a:p>
            <a:pPr>
              <a:defRPr sz="13200" spc="-264"/>
            </a:pPr>
            <a:r>
              <a:rPr dirty="0"/>
              <a:t>Registering</a:t>
            </a:r>
          </a:p>
          <a:p>
            <a:pPr>
              <a:defRPr sz="5000" spc="-100"/>
            </a:pPr>
            <a:endParaRPr dirty="0"/>
          </a:p>
          <a:p>
            <a:pPr>
              <a:defRPr sz="3000" u="sng" spc="-59"/>
            </a:pPr>
            <a:r>
              <a:rPr dirty="0"/>
              <a:t>Mandatory Items/Optional Items</a:t>
            </a:r>
          </a:p>
          <a:p>
            <a:pPr>
              <a:defRPr sz="3000" spc="-59">
                <a:latin typeface="Founders Grotesk"/>
                <a:ea typeface="Founders Grotesk"/>
                <a:cs typeface="Founders Grotesk"/>
                <a:sym typeface="Founders Grotesk"/>
              </a:defRPr>
            </a:pPr>
            <a:endParaRPr dirty="0"/>
          </a:p>
          <a:p>
            <a:pPr>
              <a:defRPr sz="3000" spc="-59">
                <a:latin typeface="Founders Grotesk"/>
                <a:ea typeface="Founders Grotesk"/>
                <a:cs typeface="Founders Grotesk"/>
                <a:sym typeface="Founders Grotesk"/>
              </a:defRPr>
            </a:pPr>
            <a:r>
              <a:rPr dirty="0"/>
              <a:t>Once you have clicked “Next” on the questionnaire you will be brought to the additional items (above basic registration) that you will click.</a:t>
            </a:r>
          </a:p>
          <a:p>
            <a:pPr>
              <a:defRPr sz="3000" spc="-59">
                <a:latin typeface="Founders Grotesk"/>
                <a:ea typeface="Founders Grotesk"/>
                <a:cs typeface="Founders Grotesk"/>
                <a:sym typeface="Founders Grotesk"/>
              </a:defRPr>
            </a:pPr>
            <a:endParaRPr dirty="0"/>
          </a:p>
          <a:p>
            <a:pPr>
              <a:defRPr sz="3000" spc="-59">
                <a:latin typeface="Founders Grotesk"/>
                <a:ea typeface="Founders Grotesk"/>
                <a:cs typeface="Founders Grotesk"/>
                <a:sym typeface="Founders Grotesk"/>
              </a:defRPr>
            </a:pPr>
            <a:r>
              <a:rPr dirty="0"/>
              <a:t>The tryout card is available for fall tryouts.  The description of the fee on HCR is self explanatory as well as info can be found on our website.  You must select the “+” to add a tryout card to your cart.  If you do not wish to purchase a tryout card, simply leave it at zero.</a:t>
            </a:r>
          </a:p>
          <a:p>
            <a:pPr>
              <a:defRPr sz="3000" spc="-59">
                <a:latin typeface="Founders Grotesk"/>
                <a:ea typeface="Founders Grotesk"/>
                <a:cs typeface="Founders Grotesk"/>
                <a:sym typeface="Founders Grotesk"/>
              </a:defRPr>
            </a:pPr>
            <a:endParaRPr dirty="0"/>
          </a:p>
          <a:p>
            <a:pPr>
              <a:defRPr sz="3000" spc="-59">
                <a:latin typeface="Founders Grotesk"/>
                <a:ea typeface="Founders Grotesk"/>
                <a:cs typeface="Founders Grotesk"/>
                <a:sym typeface="Founders Grotesk"/>
              </a:defRPr>
            </a:pPr>
            <a:r>
              <a:rPr dirty="0"/>
              <a:t>Click Next</a:t>
            </a:r>
            <a:br>
              <a:rPr lang="en-CA" dirty="0"/>
            </a:br>
            <a:br>
              <a:rPr lang="en-CA" dirty="0"/>
            </a:br>
            <a:r>
              <a:rPr lang="en-CA" dirty="0"/>
              <a:t>****prices shown are not accurate***</a:t>
            </a:r>
            <a:endParaRPr dirty="0"/>
          </a:p>
        </p:txBody>
      </p:sp>
      <p:pic>
        <p:nvPicPr>
          <p:cNvPr id="283" name="Screen Shot 2021-05-15 at 12.53.02 PM.png"/>
          <p:cNvPicPr>
            <a:picLocks noChangeAspect="1"/>
          </p:cNvPicPr>
          <p:nvPr/>
        </p:nvPicPr>
        <p:blipFill>
          <a:blip r:embed="rId2">
            <a:extLst>
              <a:ext uri="{28A0092B-C50C-407E-A947-70E740481C1C}">
                <a14:useLocalDpi xmlns:a14="http://schemas.microsoft.com/office/drawing/2010/main" val="0"/>
              </a:ext>
            </a:extLst>
          </a:blip>
          <a:srcRect/>
          <a:stretch/>
        </p:blipFill>
        <p:spPr>
          <a:xfrm>
            <a:off x="13609476" y="2626717"/>
            <a:ext cx="9194801" cy="5706065"/>
          </a:xfrm>
          <a:prstGeom prst="rect">
            <a:avLst/>
          </a:prstGeom>
          <a:ln w="12700">
            <a:miter lim="400000"/>
          </a:ln>
        </p:spPr>
      </p:pic>
      <p:sp>
        <p:nvSpPr>
          <p:cNvPr id="284" name="Oval"/>
          <p:cNvSpPr/>
          <p:nvPr/>
        </p:nvSpPr>
        <p:spPr>
          <a:xfrm>
            <a:off x="20010328" y="5129275"/>
            <a:ext cx="1741330" cy="1270001"/>
          </a:xfrm>
          <a:prstGeom prst="ellipse">
            <a:avLst/>
          </a:prstGeom>
          <a:ln w="114300">
            <a:solidFill>
              <a:schemeClr val="accent6"/>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85" name="Oval"/>
          <p:cNvSpPr/>
          <p:nvPr/>
        </p:nvSpPr>
        <p:spPr>
          <a:xfrm>
            <a:off x="20075988" y="6532089"/>
            <a:ext cx="1867042" cy="1270001"/>
          </a:xfrm>
          <a:prstGeom prst="ellipse">
            <a:avLst/>
          </a:prstGeom>
          <a:ln w="114300">
            <a:solidFill>
              <a:schemeClr val="accent6"/>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86" name="The $5.00 admin fee is mandatory and cannot be reduced to zero.  As well, do not click the “+” sign or it will add another $5.00."/>
          <p:cNvSpPr txBox="1"/>
          <p:nvPr/>
        </p:nvSpPr>
        <p:spPr>
          <a:xfrm>
            <a:off x="1723973" y="10608429"/>
            <a:ext cx="20936053" cy="530099"/>
          </a:xfrm>
          <a:prstGeom prst="rect">
            <a:avLst/>
          </a:prstGeom>
          <a:solidFill>
            <a:schemeClr val="accent1">
              <a:hueOff val="-42304"/>
              <a:satOff val="23749"/>
              <a:lumOff val="-4574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spcBef>
                <a:spcPts val="0"/>
              </a:spcBef>
              <a:tabLst/>
              <a:defRPr b="1" cap="all" spc="156">
                <a:solidFill>
                  <a:srgbClr val="FFFFFF"/>
                </a:solidFill>
                <a:latin typeface="Founders Grotesk Condensed"/>
                <a:ea typeface="Founders Grotesk Condensed"/>
                <a:cs typeface="Founders Grotesk Condensed"/>
                <a:sym typeface="Founders Grotesk Condensed"/>
              </a:defRPr>
            </a:lvl1pPr>
          </a:lstStyle>
          <a:p>
            <a:r>
              <a:rPr dirty="0"/>
              <a:t>The $5.00 admin fee is mandatory and cannot be reduced to zero.  As well, do not click the “+” sign or it will add another $5.00.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Line"/>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89" name="Line"/>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90" name="HHMH 15 MAY 2021"/>
          <p:cNvSpPr txBox="1">
            <a:spLocks noGrp="1"/>
          </p:cNvSpPr>
          <p:nvPr>
            <p:ph type="body" idx="2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CA" dirty="0"/>
              <a:t>WMHA July 1, 2021</a:t>
            </a:r>
          </a:p>
          <a:p>
            <a:endParaRPr dirty="0"/>
          </a:p>
        </p:txBody>
      </p:sp>
      <p:sp>
        <p:nvSpPr>
          <p:cNvPr id="291" name="Registering…"/>
          <p:cNvSpPr txBox="1">
            <a:spLocks noGrp="1"/>
          </p:cNvSpPr>
          <p:nvPr>
            <p:ph type="title"/>
          </p:nvPr>
        </p:nvSpPr>
        <p:spPr>
          <a:xfrm>
            <a:off x="555552" y="3439700"/>
            <a:ext cx="10642375" cy="8675042"/>
          </a:xfrm>
          <a:prstGeom prst="rect">
            <a:avLst/>
          </a:prstGeom>
        </p:spPr>
        <p:txBody>
          <a:bodyPr/>
          <a:lstStyle/>
          <a:p>
            <a:pPr>
              <a:defRPr sz="13200" spc="-264"/>
            </a:pPr>
            <a:r>
              <a:rPr dirty="0"/>
              <a:t>Registering</a:t>
            </a:r>
          </a:p>
          <a:p>
            <a:pPr>
              <a:defRPr sz="5000" spc="-100"/>
            </a:pPr>
            <a:endParaRPr dirty="0"/>
          </a:p>
          <a:p>
            <a:pPr>
              <a:defRPr sz="3000" u="sng" spc="-59"/>
            </a:pPr>
            <a:r>
              <a:rPr dirty="0"/>
              <a:t>Waivers</a:t>
            </a:r>
          </a:p>
          <a:p>
            <a:pPr>
              <a:defRPr sz="3000" spc="-59">
                <a:latin typeface="Founders Grotesk"/>
                <a:ea typeface="Founders Grotesk"/>
                <a:cs typeface="Founders Grotesk"/>
                <a:sym typeface="Founders Grotesk"/>
              </a:defRPr>
            </a:pPr>
            <a:endParaRPr dirty="0"/>
          </a:p>
          <a:p>
            <a:pPr>
              <a:defRPr sz="3000" spc="-59">
                <a:latin typeface="Founders Grotesk"/>
                <a:ea typeface="Founders Grotesk"/>
                <a:cs typeface="Founders Grotesk"/>
                <a:sym typeface="Founders Grotesk"/>
              </a:defRPr>
            </a:pPr>
            <a:r>
              <a:rPr dirty="0"/>
              <a:t>Next are the waivers.  This will include both Hockey Canada waivers and waivers by </a:t>
            </a:r>
            <a:r>
              <a:rPr lang="en-CA" dirty="0"/>
              <a:t>WMHA</a:t>
            </a:r>
            <a:r>
              <a:rPr dirty="0"/>
              <a:t>.  </a:t>
            </a:r>
            <a:r>
              <a:rPr lang="en-CA" dirty="0"/>
              <a:t>WMHA</a:t>
            </a:r>
            <a:r>
              <a:rPr dirty="0"/>
              <a:t> has 3 waivers this year.  The first two are mandatory to play and the last waiver is based on image release.</a:t>
            </a:r>
          </a:p>
          <a:p>
            <a:pPr>
              <a:defRPr sz="3000" spc="-59">
                <a:latin typeface="Founders Grotesk"/>
                <a:ea typeface="Founders Grotesk"/>
                <a:cs typeface="Founders Grotesk"/>
                <a:sym typeface="Founders Grotesk"/>
              </a:defRPr>
            </a:pPr>
            <a:endParaRPr dirty="0"/>
          </a:p>
          <a:p>
            <a:pPr>
              <a:defRPr sz="3000" spc="-59">
                <a:latin typeface="Founders Grotesk"/>
                <a:ea typeface="Founders Grotesk"/>
                <a:cs typeface="Founders Grotesk"/>
                <a:sym typeface="Founders Grotesk"/>
              </a:defRPr>
            </a:pPr>
            <a:r>
              <a:rPr dirty="0"/>
              <a:t>If you are registering multiple participants, you may only have to fill out the </a:t>
            </a:r>
            <a:r>
              <a:rPr lang="en-CA" dirty="0"/>
              <a:t>WMHA</a:t>
            </a:r>
            <a:r>
              <a:rPr dirty="0"/>
              <a:t> waivers for the remaining participants.</a:t>
            </a:r>
          </a:p>
          <a:p>
            <a:pPr>
              <a:defRPr sz="3000" spc="-59">
                <a:latin typeface="Founders Grotesk"/>
                <a:ea typeface="Founders Grotesk"/>
                <a:cs typeface="Founders Grotesk"/>
                <a:sym typeface="Founders Grotesk"/>
              </a:defRPr>
            </a:pPr>
            <a:endParaRPr dirty="0"/>
          </a:p>
          <a:p>
            <a:pPr>
              <a:defRPr sz="3000" spc="-59">
                <a:latin typeface="Founders Grotesk"/>
                <a:ea typeface="Founders Grotesk"/>
                <a:cs typeface="Founders Grotesk"/>
                <a:sym typeface="Founders Grotesk"/>
              </a:defRPr>
            </a:pPr>
            <a:r>
              <a:rPr dirty="0"/>
              <a:t>For the image release, read carefully, DO NOT check the box if you do not agree.  </a:t>
            </a:r>
          </a:p>
          <a:p>
            <a:pPr>
              <a:defRPr sz="3000" spc="-59">
                <a:latin typeface="Founders Grotesk"/>
                <a:ea typeface="Founders Grotesk"/>
                <a:cs typeface="Founders Grotesk"/>
                <a:sym typeface="Founders Grotesk"/>
              </a:defRPr>
            </a:pPr>
            <a:endParaRPr dirty="0"/>
          </a:p>
        </p:txBody>
      </p:sp>
      <p:pic>
        <p:nvPicPr>
          <p:cNvPr id="292" name="Screen Shot 2021-05-15 at 12.54.11 PM.png" descr="Screen Shot 2021-05-15 at 12.54.11 PM.png"/>
          <p:cNvPicPr>
            <a:picLocks noChangeAspect="1"/>
          </p:cNvPicPr>
          <p:nvPr/>
        </p:nvPicPr>
        <p:blipFill>
          <a:blip r:embed="rId2"/>
          <a:stretch>
            <a:fillRect/>
          </a:stretch>
        </p:blipFill>
        <p:spPr>
          <a:xfrm>
            <a:off x="10955261" y="2304788"/>
            <a:ext cx="8623301" cy="3162301"/>
          </a:xfrm>
          <a:prstGeom prst="rect">
            <a:avLst/>
          </a:prstGeom>
          <a:ln w="12700">
            <a:miter lim="400000"/>
          </a:ln>
        </p:spPr>
      </p:pic>
      <p:grpSp>
        <p:nvGrpSpPr>
          <p:cNvPr id="295" name="Screen Shot 2021-05-15 at 12.54.21 PM.png"/>
          <p:cNvGrpSpPr/>
          <p:nvPr/>
        </p:nvGrpSpPr>
        <p:grpSpPr>
          <a:xfrm>
            <a:off x="14146362" y="5387044"/>
            <a:ext cx="8839201" cy="6667501"/>
            <a:chOff x="0" y="0"/>
            <a:chExt cx="8839200" cy="6667500"/>
          </a:xfrm>
        </p:grpSpPr>
        <p:pic>
          <p:nvPicPr>
            <p:cNvPr id="294" name="Screen Shot 2021-05-15 at 12.54.21 PM.png" descr="Screen Shot 2021-05-15 at 12.54.21 PM.png"/>
            <p:cNvPicPr>
              <a:picLocks noChangeAspect="1"/>
            </p:cNvPicPr>
            <p:nvPr/>
          </p:nvPicPr>
          <p:blipFill>
            <a:blip r:embed="rId3"/>
            <a:stretch>
              <a:fillRect/>
            </a:stretch>
          </p:blipFill>
          <p:spPr>
            <a:xfrm>
              <a:off x="127000" y="88900"/>
              <a:ext cx="8585200" cy="6337300"/>
            </a:xfrm>
            <a:prstGeom prst="rect">
              <a:avLst/>
            </a:prstGeom>
            <a:ln>
              <a:noFill/>
            </a:ln>
            <a:effectLst/>
          </p:spPr>
        </p:pic>
        <p:pic>
          <p:nvPicPr>
            <p:cNvPr id="293" name="Screen Shot 2021-05-15 at 12.54.21 PM.png" descr="Screen Shot 2021-05-15 at 12.54.21 PM.png"/>
            <p:cNvPicPr>
              <a:picLocks/>
            </p:cNvPicPr>
            <p:nvPr/>
          </p:nvPicPr>
          <p:blipFill>
            <a:blip r:embed="rId4"/>
            <a:stretch>
              <a:fillRect/>
            </a:stretch>
          </p:blipFill>
          <p:spPr>
            <a:xfrm>
              <a:off x="0" y="0"/>
              <a:ext cx="8839200" cy="6667500"/>
            </a:xfrm>
            <a:prstGeom prst="rect">
              <a:avLst/>
            </a:prstGeom>
            <a:effectLst/>
          </p:spPr>
        </p:pic>
      </p:grpSp>
      <p:sp>
        <p:nvSpPr>
          <p:cNvPr id="296" name="Oval"/>
          <p:cNvSpPr/>
          <p:nvPr/>
        </p:nvSpPr>
        <p:spPr>
          <a:xfrm>
            <a:off x="14524297" y="9275671"/>
            <a:ext cx="7514452" cy="1758399"/>
          </a:xfrm>
          <a:prstGeom prst="ellipse">
            <a:avLst/>
          </a:prstGeom>
          <a:ln w="114300">
            <a:solidFill>
              <a:schemeClr val="accent6"/>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Line"/>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99" name="Line"/>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300" name="HHMH 15 MAY 2021"/>
          <p:cNvSpPr txBox="1">
            <a:spLocks noGrp="1"/>
          </p:cNvSpPr>
          <p:nvPr>
            <p:ph type="body" idx="2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CA" dirty="0"/>
              <a:t>WMHA July 1, 2021</a:t>
            </a:r>
          </a:p>
          <a:p>
            <a:endParaRPr dirty="0"/>
          </a:p>
        </p:txBody>
      </p:sp>
      <p:sp>
        <p:nvSpPr>
          <p:cNvPr id="301" name="Registering…"/>
          <p:cNvSpPr txBox="1">
            <a:spLocks noGrp="1"/>
          </p:cNvSpPr>
          <p:nvPr>
            <p:ph type="title"/>
          </p:nvPr>
        </p:nvSpPr>
        <p:spPr>
          <a:xfrm>
            <a:off x="555552" y="3439700"/>
            <a:ext cx="10642375" cy="8675042"/>
          </a:xfrm>
          <a:prstGeom prst="rect">
            <a:avLst/>
          </a:prstGeom>
        </p:spPr>
        <p:txBody>
          <a:bodyPr/>
          <a:lstStyle/>
          <a:p>
            <a:pPr>
              <a:defRPr sz="13200" spc="-264"/>
            </a:pPr>
            <a:r>
              <a:t>Registering</a:t>
            </a:r>
          </a:p>
          <a:p>
            <a:pPr>
              <a:defRPr sz="5000" spc="-100"/>
            </a:pPr>
            <a:endParaRPr/>
          </a:p>
          <a:p>
            <a:pPr>
              <a:defRPr sz="3000" u="sng" spc="-59"/>
            </a:pPr>
            <a:r>
              <a:t>Checking Out? Registering another player?</a:t>
            </a:r>
          </a:p>
          <a:p>
            <a:pPr>
              <a:defRPr sz="3000" spc="-59">
                <a:latin typeface="Founders Grotesk"/>
                <a:ea typeface="Founders Grotesk"/>
                <a:cs typeface="Founders Grotesk"/>
                <a:sym typeface="Founders Grotesk"/>
              </a:defRPr>
            </a:pPr>
            <a:endParaRPr/>
          </a:p>
          <a:p>
            <a:pPr>
              <a:defRPr sz="3000" spc="-59">
                <a:latin typeface="Founders Grotesk"/>
                <a:ea typeface="Founders Grotesk"/>
                <a:cs typeface="Founders Grotesk"/>
                <a:sym typeface="Founders Grotesk"/>
              </a:defRPr>
            </a:pPr>
            <a:r>
              <a:t>Once you have clicked on the last waiver you are brought here.  It asks if you want to proceed to checkout or if you want to register another.   If you accidentally press the wrong selection, you will get another chance to go to payment or register another participant depending on what you selected.  </a:t>
            </a:r>
          </a:p>
        </p:txBody>
      </p:sp>
      <p:pic>
        <p:nvPicPr>
          <p:cNvPr id="302" name="Screen Shot 2021-05-15 at 12.54.32 PM.png" descr="Screen Shot 2021-05-15 at 12.54.32 PM.png"/>
          <p:cNvPicPr>
            <a:picLocks noChangeAspect="1"/>
          </p:cNvPicPr>
          <p:nvPr/>
        </p:nvPicPr>
        <p:blipFill>
          <a:blip r:embed="rId2"/>
          <a:stretch>
            <a:fillRect/>
          </a:stretch>
        </p:blipFill>
        <p:spPr>
          <a:xfrm>
            <a:off x="13174073" y="3655004"/>
            <a:ext cx="9283701" cy="4749801"/>
          </a:xfrm>
          <a:prstGeom prst="rect">
            <a:avLst/>
          </a:prstGeom>
          <a:ln w="12700">
            <a:miter lim="400000"/>
          </a:ln>
        </p:spPr>
      </p:pic>
      <p:grpSp>
        <p:nvGrpSpPr>
          <p:cNvPr id="305" name="ONE HICCUP TO “REGISTER ANOTHER PLAYER”…"/>
          <p:cNvGrpSpPr/>
          <p:nvPr/>
        </p:nvGrpSpPr>
        <p:grpSpPr>
          <a:xfrm>
            <a:off x="1384875" y="8669286"/>
            <a:ext cx="21103923" cy="3239183"/>
            <a:chOff x="0" y="0"/>
            <a:chExt cx="21103922" cy="3239182"/>
          </a:xfrm>
        </p:grpSpPr>
        <p:sp>
          <p:nvSpPr>
            <p:cNvPr id="304" name="ONE HICCUP TO “REGISTER ANOTHER PLAYER”…"/>
            <p:cNvSpPr txBox="1"/>
            <p:nvPr/>
          </p:nvSpPr>
          <p:spPr>
            <a:xfrm>
              <a:off x="71842" y="71842"/>
              <a:ext cx="20960239" cy="3095499"/>
            </a:xfrm>
            <a:prstGeom prst="rect">
              <a:avLst/>
            </a:prstGeom>
            <a:no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algn="l">
                <a:defRPr b="1"/>
              </a:pPr>
              <a:r>
                <a:t>ONE HICCUP TO “REGISTER ANOTHER PLAYER”</a:t>
              </a:r>
            </a:p>
            <a:p>
              <a:pPr algn="l"/>
              <a:r>
                <a:t>If you are going to register another player, the player’s age MUST fall into the same category/store.  For example, if you are registering two or more participants in the U12-U18 store, you can register another player.  HOWEVER, IF the next participant is in a different ‘store’ (e.g. U8-U11) you must proceed to checkout and then start again.  The feature to select a different store and may be available in the future, however, right now, you must select proceed to checkout if they are two different age brackets/stores.  This of course will generate separate receipts for each time you checkout.</a:t>
              </a:r>
            </a:p>
          </p:txBody>
        </p:sp>
        <p:pic>
          <p:nvPicPr>
            <p:cNvPr id="303" name="ONE HICCUP TO “REGISTER ANOTHER PLAYER”… ONE HICCUP TO “REGISTER ANOTHER PLAYER”If you are going to register another player, the player’s age MUST fall into the same category/store.  For example, if you are registering two or more participants in the U12" descr="ONE HICCUP TO “REGISTER ANOTHER PLAYER”… ONE HICCUP TO “REGISTER ANOTHER PLAYER”If you are going to register another player, the player’s age MUST fall into the same category/store.  For example, if you are registering two or more participants in the U12-U18 store, you can register another player.  HOWEVER, IF the next participant is in a different ‘store’ (e.g. U8-U11) you must proceed to checkout and then start again.  The feature to select a different store and may be available in the future, however, right now, you must select proceed to checkout if they are two different age brackets/stores.  This of course will generate separate receipts for each time you checkout."/>
            <p:cNvPicPr>
              <a:picLocks/>
            </p:cNvPicPr>
            <p:nvPr/>
          </p:nvPicPr>
          <p:blipFill>
            <a:blip r:embed="rId3"/>
            <a:stretch>
              <a:fillRect/>
            </a:stretch>
          </p:blipFill>
          <p:spPr>
            <a:xfrm>
              <a:off x="-1" y="-1"/>
              <a:ext cx="21103924" cy="3239184"/>
            </a:xfrm>
            <a:prstGeom prst="rect">
              <a:avLst/>
            </a:prstGeom>
            <a:effectLst/>
          </p:spPr>
        </p:pic>
      </p:gr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Line"/>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308" name="Line"/>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309" name="HHMH 15 MAY 2021"/>
          <p:cNvSpPr txBox="1">
            <a:spLocks noGrp="1"/>
          </p:cNvSpPr>
          <p:nvPr>
            <p:ph type="body" idx="2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CA" dirty="0"/>
              <a:t>WMHA July 1, 2021</a:t>
            </a:r>
          </a:p>
          <a:p>
            <a:endParaRPr dirty="0"/>
          </a:p>
        </p:txBody>
      </p:sp>
      <p:sp>
        <p:nvSpPr>
          <p:cNvPr id="310" name="Registering…"/>
          <p:cNvSpPr txBox="1">
            <a:spLocks noGrp="1"/>
          </p:cNvSpPr>
          <p:nvPr>
            <p:ph type="title"/>
          </p:nvPr>
        </p:nvSpPr>
        <p:spPr>
          <a:xfrm>
            <a:off x="555552" y="3439700"/>
            <a:ext cx="10642375" cy="8675042"/>
          </a:xfrm>
          <a:prstGeom prst="rect">
            <a:avLst/>
          </a:prstGeom>
        </p:spPr>
        <p:txBody>
          <a:bodyPr/>
          <a:lstStyle/>
          <a:p>
            <a:pPr>
              <a:defRPr sz="13200" spc="-264"/>
            </a:pPr>
            <a:r>
              <a:t>Registering</a:t>
            </a:r>
          </a:p>
          <a:p>
            <a:pPr>
              <a:defRPr sz="5000" spc="-100"/>
            </a:pPr>
            <a:endParaRPr/>
          </a:p>
          <a:p>
            <a:pPr>
              <a:defRPr sz="3000" u="sng" spc="-59"/>
            </a:pPr>
            <a:r>
              <a:t>Made a Mistake/Forgot Something? No Problem</a:t>
            </a:r>
          </a:p>
          <a:p>
            <a:pPr>
              <a:defRPr sz="3000" spc="-59">
                <a:latin typeface="Founders Grotesk"/>
                <a:ea typeface="Founders Grotesk"/>
                <a:cs typeface="Founders Grotesk"/>
                <a:sym typeface="Founders Grotesk"/>
              </a:defRPr>
            </a:pPr>
            <a:endParaRPr/>
          </a:p>
          <a:p>
            <a:pPr>
              <a:defRPr sz="3000" spc="-59">
                <a:latin typeface="Founders Grotesk"/>
                <a:ea typeface="Founders Grotesk"/>
                <a:cs typeface="Founders Grotesk"/>
                <a:sym typeface="Founders Grotesk"/>
              </a:defRPr>
            </a:pPr>
            <a:r>
              <a:t>Review your “order”.  If something isn’t correct you can:</a:t>
            </a:r>
          </a:p>
          <a:p>
            <a:pPr>
              <a:defRPr sz="3000" spc="-59">
                <a:latin typeface="Founders Grotesk"/>
                <a:ea typeface="Founders Grotesk"/>
                <a:cs typeface="Founders Grotesk"/>
                <a:sym typeface="Founders Grotesk"/>
              </a:defRPr>
            </a:pPr>
            <a:endParaRPr/>
          </a:p>
          <a:p>
            <a:pPr>
              <a:defRPr sz="3000" spc="-59">
                <a:latin typeface="Founders Grotesk"/>
                <a:ea typeface="Founders Grotesk"/>
                <a:cs typeface="Founders Grotesk"/>
                <a:sym typeface="Founders Grotesk"/>
              </a:defRPr>
            </a:pPr>
            <a:r>
              <a:t>1. Remove optional items (i.e. Tryout Card) or</a:t>
            </a:r>
          </a:p>
          <a:p>
            <a:pPr>
              <a:defRPr sz="3000" spc="-59">
                <a:latin typeface="Founders Grotesk"/>
                <a:ea typeface="Founders Grotesk"/>
                <a:cs typeface="Founders Grotesk"/>
                <a:sym typeface="Founders Grotesk"/>
              </a:defRPr>
            </a:pPr>
            <a:endParaRPr/>
          </a:p>
          <a:p>
            <a:pPr>
              <a:defRPr sz="3000" spc="-59">
                <a:latin typeface="Founders Grotesk"/>
                <a:ea typeface="Founders Grotesk"/>
                <a:cs typeface="Founders Grotesk"/>
                <a:sym typeface="Founders Grotesk"/>
              </a:defRPr>
            </a:pPr>
            <a:r>
              <a:t>2. Edit the registration whereby it will take you back to the start of that member and you can redo it.  (e.g. selected wrong birth year, forgot to add the tryout card, etc)</a:t>
            </a:r>
          </a:p>
        </p:txBody>
      </p:sp>
      <p:pic>
        <p:nvPicPr>
          <p:cNvPr id="311" name="Screen Shot 2021-05-15 at 12.55.03 PM.png" descr="Screen Shot 2021-05-15 at 12.55.03 PM.png"/>
          <p:cNvPicPr>
            <a:picLocks noChangeAspect="1"/>
          </p:cNvPicPr>
          <p:nvPr/>
        </p:nvPicPr>
        <p:blipFill>
          <a:blip r:embed="rId2"/>
          <a:stretch>
            <a:fillRect/>
          </a:stretch>
        </p:blipFill>
        <p:spPr>
          <a:xfrm>
            <a:off x="11660585" y="608053"/>
            <a:ext cx="10243166" cy="8675041"/>
          </a:xfrm>
          <a:prstGeom prst="rect">
            <a:avLst/>
          </a:prstGeom>
          <a:ln w="12700">
            <a:miter lim="400000"/>
          </a:ln>
        </p:spPr>
      </p:pic>
      <p:pic>
        <p:nvPicPr>
          <p:cNvPr id="312" name="Screen Shot 2021-05-15 at 12.54.47 PM.png" descr="Screen Shot 2021-05-15 at 12.54.47 PM.png"/>
          <p:cNvPicPr>
            <a:picLocks noChangeAspect="1"/>
          </p:cNvPicPr>
          <p:nvPr/>
        </p:nvPicPr>
        <p:blipFill>
          <a:blip r:embed="rId3"/>
          <a:stretch>
            <a:fillRect/>
          </a:stretch>
        </p:blipFill>
        <p:spPr>
          <a:xfrm>
            <a:off x="12701042" y="9515108"/>
            <a:ext cx="9220201" cy="6032501"/>
          </a:xfrm>
          <a:prstGeom prst="rect">
            <a:avLst/>
          </a:prstGeom>
          <a:ln w="12700">
            <a:miter lim="400000"/>
          </a:ln>
        </p:spPr>
      </p:pic>
      <p:sp>
        <p:nvSpPr>
          <p:cNvPr id="313" name="Line"/>
          <p:cNvSpPr/>
          <p:nvPr/>
        </p:nvSpPr>
        <p:spPr>
          <a:xfrm flipV="1">
            <a:off x="6916101" y="6486677"/>
            <a:ext cx="5215245" cy="829467"/>
          </a:xfrm>
          <a:prstGeom prst="line">
            <a:avLst/>
          </a:prstGeom>
          <a:ln w="114300">
            <a:solidFill>
              <a:srgbClr val="000000"/>
            </a:solidFill>
            <a:miter lim="400000"/>
            <a:tailEnd type="triangle"/>
          </a:ln>
        </p:spPr>
        <p:txBody>
          <a:bodyPr lIns="50800" tIns="50800" rIns="50800" bIns="50800" anchor="ctr"/>
          <a:lstStyle/>
          <a:p>
            <a:endParaRPr/>
          </a:p>
        </p:txBody>
      </p:sp>
      <p:sp>
        <p:nvSpPr>
          <p:cNvPr id="314" name="Line"/>
          <p:cNvSpPr/>
          <p:nvPr/>
        </p:nvSpPr>
        <p:spPr>
          <a:xfrm flipV="1">
            <a:off x="10447868" y="3115404"/>
            <a:ext cx="1899685" cy="4965834"/>
          </a:xfrm>
          <a:prstGeom prst="line">
            <a:avLst/>
          </a:prstGeom>
          <a:ln w="114300">
            <a:solidFill>
              <a:srgbClr val="000000"/>
            </a:solidFill>
            <a:miter lim="400000"/>
            <a:tailEnd type="triangle"/>
          </a:ln>
        </p:spPr>
        <p:txBody>
          <a:bodyPr lIns="50800" tIns="50800" rIns="50800" bIns="50800" anchor="ctr"/>
          <a:lstStyle/>
          <a:p>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Line"/>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317" name="Line"/>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318" name="HHMH 15 MAY 2021"/>
          <p:cNvSpPr txBox="1">
            <a:spLocks noGrp="1"/>
          </p:cNvSpPr>
          <p:nvPr>
            <p:ph type="body" idx="2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CA" dirty="0"/>
              <a:t>WMHA July 1, 2021</a:t>
            </a:r>
          </a:p>
        </p:txBody>
      </p:sp>
      <p:sp>
        <p:nvSpPr>
          <p:cNvPr id="319" name="Registering…"/>
          <p:cNvSpPr txBox="1">
            <a:spLocks noGrp="1"/>
          </p:cNvSpPr>
          <p:nvPr>
            <p:ph type="title"/>
          </p:nvPr>
        </p:nvSpPr>
        <p:spPr>
          <a:xfrm>
            <a:off x="555552" y="3439700"/>
            <a:ext cx="10642375" cy="8675042"/>
          </a:xfrm>
          <a:prstGeom prst="rect">
            <a:avLst/>
          </a:prstGeom>
        </p:spPr>
        <p:txBody>
          <a:bodyPr/>
          <a:lstStyle/>
          <a:p>
            <a:pPr>
              <a:defRPr sz="13200" spc="-264"/>
            </a:pPr>
            <a:r>
              <a:rPr dirty="0"/>
              <a:t>Registering</a:t>
            </a:r>
          </a:p>
          <a:p>
            <a:pPr>
              <a:defRPr sz="5000" spc="-100"/>
            </a:pPr>
            <a:endParaRPr dirty="0"/>
          </a:p>
          <a:p>
            <a:pPr>
              <a:defRPr sz="3000" u="sng" spc="-59"/>
            </a:pPr>
            <a:r>
              <a:rPr dirty="0"/>
              <a:t>Your Cart/checkout</a:t>
            </a:r>
          </a:p>
          <a:p>
            <a:pPr>
              <a:defRPr sz="3000" spc="-59">
                <a:latin typeface="Founders Grotesk"/>
                <a:ea typeface="Founders Grotesk"/>
                <a:cs typeface="Founders Grotesk"/>
                <a:sym typeface="Founders Grotesk"/>
              </a:defRPr>
            </a:pPr>
            <a:endParaRPr dirty="0"/>
          </a:p>
          <a:p>
            <a:pPr>
              <a:defRPr sz="3000" spc="-59">
                <a:latin typeface="Founders Grotesk"/>
                <a:ea typeface="Founders Grotesk"/>
                <a:cs typeface="Founders Grotesk"/>
                <a:sym typeface="Founders Grotesk"/>
              </a:defRPr>
            </a:pPr>
            <a:r>
              <a:rPr dirty="0"/>
              <a:t>Prior to checkout you get the Order summary.  If you wanted to register another, you can see the button the bottom left.  Otherwise, if you are OK with the summary simply click next.</a:t>
            </a:r>
          </a:p>
          <a:p>
            <a:pPr>
              <a:defRPr sz="3000" spc="-59">
                <a:latin typeface="Founders Grotesk"/>
                <a:ea typeface="Founders Grotesk"/>
                <a:cs typeface="Founders Grotesk"/>
                <a:sym typeface="Founders Grotesk"/>
              </a:defRPr>
            </a:pPr>
            <a:endParaRPr dirty="0"/>
          </a:p>
          <a:p>
            <a:pPr>
              <a:defRPr sz="3000" spc="-59">
                <a:latin typeface="Founders Grotesk"/>
                <a:ea typeface="Founders Grotesk"/>
                <a:cs typeface="Founders Grotesk"/>
                <a:sym typeface="Founders Grotesk"/>
              </a:defRPr>
            </a:pPr>
            <a:endParaRPr dirty="0"/>
          </a:p>
          <a:p>
            <a:pPr>
              <a:defRPr sz="3000" spc="-59">
                <a:latin typeface="Founders Grotesk"/>
                <a:ea typeface="Founders Grotesk"/>
                <a:cs typeface="Founders Grotesk"/>
                <a:sym typeface="Founders Grotesk"/>
              </a:defRPr>
            </a:pPr>
            <a:endParaRPr dirty="0"/>
          </a:p>
          <a:p>
            <a:pPr>
              <a:defRPr sz="3000" spc="-59">
                <a:latin typeface="Founders Grotesk"/>
                <a:ea typeface="Founders Grotesk"/>
                <a:cs typeface="Founders Grotesk"/>
                <a:sym typeface="Founders Grotesk"/>
              </a:defRPr>
            </a:pPr>
            <a:endParaRPr dirty="0"/>
          </a:p>
          <a:p>
            <a:pPr>
              <a:defRPr sz="3000" spc="-59">
                <a:latin typeface="Founders Grotesk"/>
                <a:ea typeface="Founders Grotesk"/>
                <a:cs typeface="Founders Grotesk"/>
                <a:sym typeface="Founders Grotesk"/>
              </a:defRPr>
            </a:pPr>
            <a:endParaRPr dirty="0"/>
          </a:p>
          <a:p>
            <a:pPr>
              <a:defRPr sz="3000" spc="-59">
                <a:latin typeface="Founders Grotesk"/>
                <a:ea typeface="Founders Grotesk"/>
                <a:cs typeface="Founders Grotesk"/>
                <a:sym typeface="Founders Grotesk"/>
              </a:defRPr>
            </a:pPr>
            <a:endParaRPr dirty="0"/>
          </a:p>
          <a:p>
            <a:pPr>
              <a:defRPr sz="3000" spc="-59">
                <a:latin typeface="Founders Grotesk"/>
                <a:ea typeface="Founders Grotesk"/>
                <a:cs typeface="Founders Grotesk"/>
                <a:sym typeface="Founders Grotesk"/>
              </a:defRPr>
            </a:pPr>
            <a:r>
              <a:rPr dirty="0"/>
              <a:t>If you accidentally selected Register another participant and wanted to check out, you can get back to your checkout by selecting Skip to payment.</a:t>
            </a:r>
          </a:p>
          <a:p>
            <a:pPr>
              <a:defRPr sz="3000" spc="-59">
                <a:latin typeface="Founders Grotesk"/>
                <a:ea typeface="Founders Grotesk"/>
                <a:cs typeface="Founders Grotesk"/>
                <a:sym typeface="Founders Grotesk"/>
              </a:defRPr>
            </a:pPr>
            <a:endParaRPr dirty="0"/>
          </a:p>
          <a:p>
            <a:pPr>
              <a:defRPr sz="3000" i="1" spc="-59">
                <a:latin typeface="Founders Grotesk"/>
                <a:ea typeface="Founders Grotesk"/>
                <a:cs typeface="Founders Grotesk"/>
                <a:sym typeface="Founders Grotesk"/>
              </a:defRPr>
            </a:pPr>
            <a:r>
              <a:rPr dirty="0"/>
              <a:t>NOTE: Fees shown are not correct.  For example purposes only.</a:t>
            </a:r>
          </a:p>
        </p:txBody>
      </p:sp>
      <p:pic>
        <p:nvPicPr>
          <p:cNvPr id="320" name="Screen Shot 2021-05-15 at 12.55.03 PM.png" descr="Screen Shot 2021-05-15 at 12.55.03 PM.png"/>
          <p:cNvPicPr>
            <a:picLocks noChangeAspect="1"/>
          </p:cNvPicPr>
          <p:nvPr/>
        </p:nvPicPr>
        <p:blipFill>
          <a:blip r:embed="rId2"/>
          <a:stretch>
            <a:fillRect/>
          </a:stretch>
        </p:blipFill>
        <p:spPr>
          <a:xfrm>
            <a:off x="11660585" y="608053"/>
            <a:ext cx="10243166" cy="8675041"/>
          </a:xfrm>
          <a:prstGeom prst="rect">
            <a:avLst/>
          </a:prstGeom>
          <a:ln w="12700">
            <a:miter lim="400000"/>
          </a:ln>
        </p:spPr>
      </p:pic>
      <p:pic>
        <p:nvPicPr>
          <p:cNvPr id="321" name="Screen Shot 2021-05-15 at 12.54.47 PM.png" descr="Screen Shot 2021-05-15 at 12.54.47 PM.png"/>
          <p:cNvPicPr>
            <a:picLocks noChangeAspect="1"/>
          </p:cNvPicPr>
          <p:nvPr/>
        </p:nvPicPr>
        <p:blipFill>
          <a:blip r:embed="rId3"/>
          <a:stretch>
            <a:fillRect/>
          </a:stretch>
        </p:blipFill>
        <p:spPr>
          <a:xfrm>
            <a:off x="12701042" y="9515108"/>
            <a:ext cx="9220201" cy="6032501"/>
          </a:xfrm>
          <a:prstGeom prst="rect">
            <a:avLst/>
          </a:prstGeom>
          <a:ln w="12700">
            <a:miter lim="400000"/>
          </a:ln>
        </p:spPr>
      </p:pic>
      <p:sp>
        <p:nvSpPr>
          <p:cNvPr id="322" name="Line"/>
          <p:cNvSpPr/>
          <p:nvPr/>
        </p:nvSpPr>
        <p:spPr>
          <a:xfrm>
            <a:off x="10027734" y="10403925"/>
            <a:ext cx="9574165" cy="397930"/>
          </a:xfrm>
          <a:prstGeom prst="line">
            <a:avLst/>
          </a:prstGeom>
          <a:ln w="203200">
            <a:solidFill>
              <a:schemeClr val="accent3">
                <a:hueOff val="-319129"/>
                <a:satOff val="9467"/>
                <a:lumOff val="-37504"/>
              </a:schemeClr>
            </a:solidFill>
            <a:miter lim="400000"/>
            <a:tailEnd type="triangle"/>
          </a:ln>
        </p:spPr>
        <p:txBody>
          <a:bodyPr lIns="50800" tIns="50800" rIns="50800" bIns="50800" anchor="ctr"/>
          <a:lstStyle/>
          <a:p>
            <a:endParaRPr/>
          </a:p>
        </p:txBody>
      </p:sp>
      <p:sp>
        <p:nvSpPr>
          <p:cNvPr id="323" name="Line"/>
          <p:cNvSpPr/>
          <p:nvPr/>
        </p:nvSpPr>
        <p:spPr>
          <a:xfrm>
            <a:off x="5932088" y="7516111"/>
            <a:ext cx="14479126" cy="1029252"/>
          </a:xfrm>
          <a:prstGeom prst="line">
            <a:avLst/>
          </a:prstGeom>
          <a:ln w="203200">
            <a:solidFill>
              <a:schemeClr val="accent3">
                <a:hueOff val="-319129"/>
                <a:satOff val="9467"/>
                <a:lumOff val="-37504"/>
              </a:schemeClr>
            </a:solidFill>
            <a:miter lim="400000"/>
            <a:tailEnd type="triangle"/>
          </a:ln>
        </p:spPr>
        <p:txBody>
          <a:bodyPr lIns="50800" tIns="50800" rIns="50800" bIns="50800" anchor="ctr"/>
          <a:lstStyle/>
          <a:p>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Line"/>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178" name="Line"/>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179" name="HHMH 15 MAY 2021"/>
          <p:cNvSpPr txBox="1">
            <a:spLocks noGrp="1"/>
          </p:cNvSpPr>
          <p:nvPr>
            <p:ph type="body" idx="2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CA" dirty="0"/>
              <a:t>WMHA July 1, 2021</a:t>
            </a:r>
          </a:p>
        </p:txBody>
      </p:sp>
      <p:sp>
        <p:nvSpPr>
          <p:cNvPr id="180" name="General…"/>
          <p:cNvSpPr txBox="1">
            <a:spLocks noGrp="1"/>
          </p:cNvSpPr>
          <p:nvPr>
            <p:ph type="title"/>
          </p:nvPr>
        </p:nvSpPr>
        <p:spPr>
          <a:xfrm>
            <a:off x="571500" y="4762211"/>
            <a:ext cx="8441284" cy="7036978"/>
          </a:xfrm>
          <a:prstGeom prst="rect">
            <a:avLst/>
          </a:prstGeom>
        </p:spPr>
        <p:txBody>
          <a:bodyPr/>
          <a:lstStyle/>
          <a:p>
            <a:pPr defTabSz="759459">
              <a:defRPr sz="13800" spc="-276"/>
            </a:pPr>
            <a:r>
              <a:rPr dirty="0"/>
              <a:t>General</a:t>
            </a:r>
          </a:p>
          <a:p>
            <a:pPr defTabSz="759459">
              <a:defRPr sz="4600" spc="-91"/>
            </a:pPr>
            <a:endParaRPr dirty="0"/>
          </a:p>
          <a:p>
            <a:pPr defTabSz="759459">
              <a:defRPr sz="2760" spc="-55">
                <a:latin typeface="Founders Grotesk"/>
                <a:ea typeface="Founders Grotesk"/>
                <a:cs typeface="Founders Grotesk"/>
                <a:sym typeface="Founders Grotesk"/>
              </a:defRPr>
            </a:pPr>
            <a:r>
              <a:rPr dirty="0"/>
              <a:t>Hockey Canada has rolled out a new registration platform for both the Association and the end user.  It has been a large project across Canada and may associations have participated in the pilot project.  </a:t>
            </a:r>
          </a:p>
          <a:p>
            <a:pPr defTabSz="759459">
              <a:defRPr sz="2760" spc="-55">
                <a:latin typeface="Founders Grotesk"/>
                <a:ea typeface="Founders Grotesk"/>
                <a:cs typeface="Founders Grotesk"/>
                <a:sym typeface="Founders Grotesk"/>
              </a:defRPr>
            </a:pPr>
            <a:endParaRPr dirty="0"/>
          </a:p>
          <a:p>
            <a:pPr defTabSz="759459">
              <a:defRPr sz="2760" spc="-55">
                <a:latin typeface="Founders Grotesk"/>
                <a:ea typeface="Founders Grotesk"/>
                <a:cs typeface="Founders Grotesk"/>
                <a:sym typeface="Founders Grotesk"/>
              </a:defRPr>
            </a:pPr>
            <a:r>
              <a:rPr dirty="0"/>
              <a:t>The following slides are provided to help you through the registration process.</a:t>
            </a:r>
          </a:p>
          <a:p>
            <a:pPr defTabSz="759459">
              <a:defRPr sz="2760" spc="-55">
                <a:latin typeface="Founders Grotesk"/>
                <a:ea typeface="Founders Grotesk"/>
                <a:cs typeface="Founders Grotesk"/>
                <a:sym typeface="Founders Grotesk"/>
              </a:defRPr>
            </a:pPr>
            <a:endParaRPr dirty="0"/>
          </a:p>
          <a:p>
            <a:pPr defTabSz="759459">
              <a:defRPr sz="2760" spc="-55">
                <a:latin typeface="Founders Grotesk"/>
                <a:ea typeface="Founders Grotesk"/>
                <a:cs typeface="Founders Grotesk"/>
                <a:sym typeface="Founders Grotesk"/>
              </a:defRPr>
            </a:pPr>
            <a:r>
              <a:rPr dirty="0"/>
              <a:t>You should find that the new release is much easier to use and repetition is severely cut down on address entry, etc.  </a:t>
            </a:r>
          </a:p>
        </p:txBody>
      </p:sp>
      <p:pic>
        <p:nvPicPr>
          <p:cNvPr id="3" name="Picture 2">
            <a:extLst>
              <a:ext uri="{FF2B5EF4-FFF2-40B4-BE49-F238E27FC236}">
                <a16:creationId xmlns:a16="http://schemas.microsoft.com/office/drawing/2014/main" id="{0A5DB653-8C44-4624-8CFE-550504EB1F53}"/>
              </a:ext>
            </a:extLst>
          </p:cNvPr>
          <p:cNvPicPr>
            <a:picLocks noChangeAspect="1"/>
          </p:cNvPicPr>
          <p:nvPr/>
        </p:nvPicPr>
        <p:blipFill>
          <a:blip r:embed="rId2"/>
          <a:stretch>
            <a:fillRect/>
          </a:stretch>
        </p:blipFill>
        <p:spPr>
          <a:xfrm>
            <a:off x="9477887" y="2004645"/>
            <a:ext cx="14271113" cy="8075535"/>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Line"/>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326" name="Line"/>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327" name="HHMH 15 MAY 2021"/>
          <p:cNvSpPr txBox="1">
            <a:spLocks noGrp="1"/>
          </p:cNvSpPr>
          <p:nvPr>
            <p:ph type="body" idx="2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CA" dirty="0"/>
              <a:t>WMHA July 1, 2021</a:t>
            </a:r>
          </a:p>
          <a:p>
            <a:endParaRPr dirty="0"/>
          </a:p>
        </p:txBody>
      </p:sp>
      <p:sp>
        <p:nvSpPr>
          <p:cNvPr id="328" name="Registering…"/>
          <p:cNvSpPr txBox="1">
            <a:spLocks noGrp="1"/>
          </p:cNvSpPr>
          <p:nvPr>
            <p:ph type="title"/>
          </p:nvPr>
        </p:nvSpPr>
        <p:spPr>
          <a:xfrm>
            <a:off x="555552" y="3439700"/>
            <a:ext cx="10642375" cy="8675042"/>
          </a:xfrm>
          <a:prstGeom prst="rect">
            <a:avLst/>
          </a:prstGeom>
        </p:spPr>
        <p:txBody>
          <a:bodyPr/>
          <a:lstStyle/>
          <a:p>
            <a:pPr>
              <a:defRPr sz="13200" spc="-264"/>
            </a:pPr>
            <a:r>
              <a:rPr dirty="0"/>
              <a:t>Registering</a:t>
            </a:r>
          </a:p>
          <a:p>
            <a:pPr>
              <a:defRPr sz="5000" spc="-100"/>
            </a:pPr>
            <a:endParaRPr dirty="0"/>
          </a:p>
          <a:p>
            <a:pPr>
              <a:defRPr sz="3000" u="sng" spc="-59"/>
            </a:pPr>
            <a:r>
              <a:rPr dirty="0"/>
              <a:t>Terms and Conditions</a:t>
            </a:r>
          </a:p>
          <a:p>
            <a:pPr>
              <a:defRPr sz="3000" spc="-59">
                <a:latin typeface="Founders Grotesk"/>
                <a:ea typeface="Founders Grotesk"/>
                <a:cs typeface="Founders Grotesk"/>
                <a:sym typeface="Founders Grotesk"/>
              </a:defRPr>
            </a:pPr>
            <a:endParaRPr dirty="0"/>
          </a:p>
          <a:p>
            <a:pPr>
              <a:defRPr sz="3000" spc="-59">
                <a:latin typeface="Founders Grotesk"/>
                <a:ea typeface="Founders Grotesk"/>
                <a:cs typeface="Founders Grotesk"/>
                <a:sym typeface="Founders Grotesk"/>
              </a:defRPr>
            </a:pPr>
            <a:r>
              <a:rPr dirty="0"/>
              <a:t>Next is our terms and conditions of payment.  Payment will be available by Credit Card, Cash or e-Transfer.   You must accept the Terms and Conditions.</a:t>
            </a:r>
          </a:p>
          <a:p>
            <a:pPr>
              <a:defRPr sz="3000" spc="-59">
                <a:latin typeface="Founders Grotesk"/>
                <a:ea typeface="Founders Grotesk"/>
                <a:cs typeface="Founders Grotesk"/>
                <a:sym typeface="Founders Grotesk"/>
              </a:defRPr>
            </a:pPr>
            <a:endParaRPr dirty="0"/>
          </a:p>
          <a:p>
            <a:pPr>
              <a:defRPr sz="4900" spc="-97">
                <a:solidFill>
                  <a:schemeClr val="accent5">
                    <a:hueOff val="38068"/>
                    <a:lumOff val="-14599"/>
                  </a:schemeClr>
                </a:solidFill>
              </a:defRPr>
            </a:pPr>
            <a:r>
              <a:rPr dirty="0"/>
              <a:t>**IMPORTANT!**</a:t>
            </a:r>
          </a:p>
          <a:p>
            <a:pPr>
              <a:defRPr sz="3000" spc="-59">
                <a:solidFill>
                  <a:schemeClr val="accent5">
                    <a:hueOff val="38068"/>
                    <a:lumOff val="-14599"/>
                  </a:schemeClr>
                </a:solidFill>
              </a:defRPr>
            </a:pPr>
            <a:endParaRPr dirty="0"/>
          </a:p>
          <a:p>
            <a:pPr>
              <a:defRPr sz="3000" spc="-59">
                <a:solidFill>
                  <a:schemeClr val="accent5">
                    <a:hueOff val="38068"/>
                    <a:lumOff val="-14599"/>
                  </a:schemeClr>
                </a:solidFill>
              </a:defRPr>
            </a:pPr>
            <a:r>
              <a:rPr dirty="0"/>
              <a:t> Instructions on e-Transfer and other forms of payment are provided here.  Please read it carefully.</a:t>
            </a:r>
          </a:p>
        </p:txBody>
      </p:sp>
      <p:pic>
        <p:nvPicPr>
          <p:cNvPr id="329" name="Screen Shot 2021-05-15 at 12.55.15 PM.png" descr="Screen Shot 2021-05-15 at 12.55.15 PM.png"/>
          <p:cNvPicPr>
            <a:picLocks noChangeAspect="1"/>
          </p:cNvPicPr>
          <p:nvPr/>
        </p:nvPicPr>
        <p:blipFill>
          <a:blip r:embed="rId2"/>
          <a:srcRect/>
          <a:stretch>
            <a:fillRect/>
          </a:stretch>
        </p:blipFill>
        <p:spPr>
          <a:xfrm>
            <a:off x="12761128" y="1027641"/>
            <a:ext cx="8940801" cy="11087101"/>
          </a:xfrm>
          <a:prstGeom prst="rect">
            <a:avLst/>
          </a:prstGeom>
          <a:ln w="12700">
            <a:miter lim="400000"/>
          </a:ln>
        </p:spPr>
      </p:pic>
      <p:sp>
        <p:nvSpPr>
          <p:cNvPr id="330" name="Rectangle"/>
          <p:cNvSpPr/>
          <p:nvPr/>
        </p:nvSpPr>
        <p:spPr>
          <a:xfrm>
            <a:off x="13056082" y="8790513"/>
            <a:ext cx="1270001" cy="296757"/>
          </a:xfrm>
          <a:prstGeom prst="rect">
            <a:avLst/>
          </a:prstGeom>
          <a:solidFill>
            <a:schemeClr val="accent1">
              <a:hueOff val="-42304"/>
              <a:satOff val="23749"/>
              <a:lumOff val="-45745"/>
            </a:schemeClr>
          </a:solidFill>
          <a:ln w="12700">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331" name="*PASSWORD HIDDEN for graphic"/>
          <p:cNvSpPr/>
          <p:nvPr/>
        </p:nvSpPr>
        <p:spPr>
          <a:xfrm>
            <a:off x="12243779" y="8059692"/>
            <a:ext cx="10114297" cy="1758399"/>
          </a:xfrm>
          <a:prstGeom prst="ellipse">
            <a:avLst/>
          </a:prstGeom>
          <a:ln w="114300">
            <a:solidFill>
              <a:schemeClr val="accent6"/>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r>
              <a:rPr>
                <a:solidFill>
                  <a:srgbClr val="FF1A2F"/>
                </a:solidFill>
              </a:rPr>
              <a:t>*PASSWORD HIDDEN for graphic</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Line"/>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334" name="Line"/>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335" name="HHMH 15 MAY 2021"/>
          <p:cNvSpPr txBox="1">
            <a:spLocks noGrp="1"/>
          </p:cNvSpPr>
          <p:nvPr>
            <p:ph type="body" idx="2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CA" dirty="0"/>
              <a:t>WMHA July 1, 2021</a:t>
            </a:r>
          </a:p>
          <a:p>
            <a:endParaRPr dirty="0"/>
          </a:p>
        </p:txBody>
      </p:sp>
      <p:sp>
        <p:nvSpPr>
          <p:cNvPr id="336" name="Registering…"/>
          <p:cNvSpPr txBox="1">
            <a:spLocks noGrp="1"/>
          </p:cNvSpPr>
          <p:nvPr>
            <p:ph type="title"/>
          </p:nvPr>
        </p:nvSpPr>
        <p:spPr>
          <a:xfrm>
            <a:off x="555552" y="3439700"/>
            <a:ext cx="10642375" cy="8675042"/>
          </a:xfrm>
          <a:prstGeom prst="rect">
            <a:avLst/>
          </a:prstGeom>
        </p:spPr>
        <p:txBody>
          <a:bodyPr/>
          <a:lstStyle/>
          <a:p>
            <a:pPr defTabSz="808990">
              <a:defRPr sz="12936" spc="-258"/>
            </a:pPr>
            <a:r>
              <a:rPr dirty="0"/>
              <a:t>Registering</a:t>
            </a:r>
          </a:p>
          <a:p>
            <a:pPr defTabSz="808990">
              <a:defRPr sz="4900" spc="-97"/>
            </a:pPr>
            <a:endParaRPr dirty="0"/>
          </a:p>
          <a:p>
            <a:pPr defTabSz="808990">
              <a:defRPr sz="2940" u="sng" spc="-58"/>
            </a:pPr>
            <a:r>
              <a:rPr dirty="0"/>
              <a:t>Payment</a:t>
            </a:r>
          </a:p>
          <a:p>
            <a:pPr defTabSz="808990">
              <a:defRPr sz="2940" spc="-58">
                <a:latin typeface="Founders Grotesk"/>
                <a:ea typeface="Founders Grotesk"/>
                <a:cs typeface="Founders Grotesk"/>
                <a:sym typeface="Founders Grotesk"/>
              </a:defRPr>
            </a:pPr>
            <a:endParaRPr dirty="0"/>
          </a:p>
          <a:p>
            <a:pPr defTabSz="808990">
              <a:defRPr sz="2940" spc="-58">
                <a:latin typeface="Founders Grotesk"/>
                <a:ea typeface="Founders Grotesk"/>
                <a:cs typeface="Founders Grotesk"/>
                <a:sym typeface="Founders Grotesk"/>
              </a:defRPr>
            </a:pPr>
            <a:r>
              <a:rPr dirty="0"/>
              <a:t>Payment options are:</a:t>
            </a:r>
          </a:p>
          <a:p>
            <a:pPr defTabSz="808990">
              <a:defRPr sz="2940" spc="-58">
                <a:latin typeface="Founders Grotesk"/>
                <a:ea typeface="Founders Grotesk"/>
                <a:cs typeface="Founders Grotesk"/>
                <a:sym typeface="Founders Grotesk"/>
              </a:defRPr>
            </a:pPr>
            <a:endParaRPr dirty="0"/>
          </a:p>
          <a:p>
            <a:pPr defTabSz="808990">
              <a:defRPr sz="2940" spc="-58">
                <a:latin typeface="Founders Grotesk"/>
                <a:ea typeface="Founders Grotesk"/>
                <a:cs typeface="Founders Grotesk"/>
                <a:sym typeface="Founders Grotesk"/>
              </a:defRPr>
            </a:pPr>
            <a:r>
              <a:rPr dirty="0"/>
              <a:t>Credit Card </a:t>
            </a:r>
          </a:p>
          <a:p>
            <a:pPr defTabSz="808990">
              <a:defRPr sz="2940" spc="-58">
                <a:latin typeface="Founders Grotesk"/>
                <a:ea typeface="Founders Grotesk"/>
                <a:cs typeface="Founders Grotesk"/>
                <a:sym typeface="Founders Grotesk"/>
              </a:defRPr>
            </a:pPr>
            <a:r>
              <a:rPr dirty="0"/>
              <a:t>Cash</a:t>
            </a:r>
          </a:p>
          <a:p>
            <a:pPr defTabSz="808990">
              <a:defRPr sz="2940" spc="-58">
                <a:latin typeface="Founders Grotesk"/>
                <a:ea typeface="Founders Grotesk"/>
                <a:cs typeface="Founders Grotesk"/>
                <a:sym typeface="Founders Grotesk"/>
              </a:defRPr>
            </a:pPr>
            <a:r>
              <a:rPr dirty="0"/>
              <a:t>e-Transfer</a:t>
            </a:r>
          </a:p>
          <a:p>
            <a:pPr defTabSz="808990">
              <a:defRPr sz="2940" spc="-58">
                <a:latin typeface="Founders Grotesk"/>
                <a:ea typeface="Founders Grotesk"/>
                <a:cs typeface="Founders Grotesk"/>
                <a:sym typeface="Founders Grotesk"/>
              </a:defRPr>
            </a:pPr>
            <a:endParaRPr dirty="0"/>
          </a:p>
          <a:p>
            <a:pPr defTabSz="808990">
              <a:defRPr sz="2940" spc="-58">
                <a:latin typeface="Founders Grotesk"/>
                <a:ea typeface="Founders Grotesk"/>
                <a:cs typeface="Founders Grotesk"/>
                <a:sym typeface="Founders Grotesk"/>
              </a:defRPr>
            </a:pPr>
            <a:r>
              <a:rPr dirty="0"/>
              <a:t>Credit Card is instantly paid online like any other online transaction, simply follow the directions.  All other payments require delivery as per the Terms and Conditions you see during payment.  Please read Terms and Conditions carefully when they come up and you accept them.</a:t>
            </a:r>
          </a:p>
          <a:p>
            <a:pPr defTabSz="808990">
              <a:defRPr sz="2940" spc="-58">
                <a:latin typeface="Founders Grotesk"/>
                <a:ea typeface="Founders Grotesk"/>
                <a:cs typeface="Founders Grotesk"/>
                <a:sym typeface="Founders Grotesk"/>
              </a:defRPr>
            </a:pPr>
            <a:endParaRPr dirty="0"/>
          </a:p>
          <a:p>
            <a:pPr defTabSz="808990">
              <a:defRPr sz="2940" spc="-58">
                <a:latin typeface="Founders Grotesk"/>
                <a:ea typeface="Founders Grotesk"/>
                <a:cs typeface="Founders Grotesk"/>
                <a:sym typeface="Founders Grotesk"/>
              </a:defRPr>
            </a:pPr>
            <a:r>
              <a:rPr dirty="0"/>
              <a:t>Select the applicable payment method.</a:t>
            </a:r>
          </a:p>
          <a:p>
            <a:pPr defTabSz="808990">
              <a:defRPr sz="2940" spc="-58">
                <a:latin typeface="Founders Grotesk"/>
                <a:ea typeface="Founders Grotesk"/>
                <a:cs typeface="Founders Grotesk"/>
                <a:sym typeface="Founders Grotesk"/>
              </a:defRPr>
            </a:pPr>
            <a:endParaRPr dirty="0"/>
          </a:p>
          <a:p>
            <a:pPr defTabSz="808990">
              <a:defRPr sz="2940" spc="-58">
                <a:solidFill>
                  <a:schemeClr val="accent5">
                    <a:hueOff val="38068"/>
                    <a:lumOff val="-14599"/>
                  </a:schemeClr>
                </a:solidFill>
              </a:defRPr>
            </a:pPr>
            <a:r>
              <a:rPr dirty="0"/>
              <a:t>NOTE: Instructions on e-Transfer are in Terms and Conditions.  Please read it carefully.</a:t>
            </a:r>
          </a:p>
        </p:txBody>
      </p:sp>
      <p:pic>
        <p:nvPicPr>
          <p:cNvPr id="337" name="Screen Shot 2021-05-15 at 7.07.24 PM.png" descr="Screen Shot 2021-05-15 at 7.07.24 PM.png"/>
          <p:cNvPicPr>
            <a:picLocks noChangeAspect="1"/>
          </p:cNvPicPr>
          <p:nvPr/>
        </p:nvPicPr>
        <p:blipFill>
          <a:blip r:embed="rId2"/>
          <a:stretch>
            <a:fillRect/>
          </a:stretch>
        </p:blipFill>
        <p:spPr>
          <a:xfrm>
            <a:off x="12640557" y="2914778"/>
            <a:ext cx="9042401" cy="6756401"/>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Line"/>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340" name="Line"/>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341" name="HHMH 15 MAY 2021"/>
          <p:cNvSpPr txBox="1">
            <a:spLocks noGrp="1"/>
          </p:cNvSpPr>
          <p:nvPr>
            <p:ph type="body" idx="2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CA" dirty="0"/>
              <a:t>WMHA July 1, 2021</a:t>
            </a:r>
          </a:p>
          <a:p>
            <a:endParaRPr dirty="0"/>
          </a:p>
        </p:txBody>
      </p:sp>
      <p:sp>
        <p:nvSpPr>
          <p:cNvPr id="342" name="Oops, I forgot something!…"/>
          <p:cNvSpPr txBox="1">
            <a:spLocks noGrp="1"/>
          </p:cNvSpPr>
          <p:nvPr>
            <p:ph type="title"/>
          </p:nvPr>
        </p:nvSpPr>
        <p:spPr>
          <a:xfrm>
            <a:off x="555552" y="3439700"/>
            <a:ext cx="10642375" cy="8675042"/>
          </a:xfrm>
          <a:prstGeom prst="rect">
            <a:avLst/>
          </a:prstGeom>
        </p:spPr>
        <p:txBody>
          <a:bodyPr/>
          <a:lstStyle/>
          <a:p>
            <a:pPr>
              <a:defRPr sz="13200" spc="-264"/>
            </a:pPr>
            <a:r>
              <a:rPr dirty="0"/>
              <a:t>Oops, I forgot something!</a:t>
            </a:r>
          </a:p>
          <a:p>
            <a:pPr>
              <a:defRPr sz="3000" u="sng" spc="-59"/>
            </a:pPr>
            <a:endParaRPr dirty="0"/>
          </a:p>
          <a:p>
            <a:pPr>
              <a:defRPr sz="3000" spc="-59">
                <a:latin typeface="Founders Grotesk"/>
                <a:ea typeface="Founders Grotesk"/>
                <a:cs typeface="Founders Grotesk"/>
                <a:sym typeface="Founders Grotesk"/>
              </a:defRPr>
            </a:pPr>
            <a:endParaRPr dirty="0"/>
          </a:p>
          <a:p>
            <a:pPr>
              <a:defRPr sz="3000" spc="-59">
                <a:latin typeface="Founders Grotesk"/>
                <a:ea typeface="Founders Grotesk"/>
                <a:cs typeface="Founders Grotesk"/>
                <a:sym typeface="Founders Grotesk"/>
              </a:defRPr>
            </a:pPr>
            <a:r>
              <a:rPr dirty="0"/>
              <a:t>This would apply if you wanted to purchase a tryout card and did not select it or if your player “changed their mind” and decided they did want to tryout or not tryout.</a:t>
            </a:r>
          </a:p>
          <a:p>
            <a:pPr>
              <a:defRPr sz="3000" spc="-59">
                <a:latin typeface="Founders Grotesk"/>
                <a:ea typeface="Founders Grotesk"/>
                <a:cs typeface="Founders Grotesk"/>
                <a:sym typeface="Founders Grotesk"/>
              </a:defRPr>
            </a:pPr>
            <a:endParaRPr dirty="0"/>
          </a:p>
          <a:p>
            <a:pPr>
              <a:defRPr sz="3000" spc="-59">
                <a:latin typeface="Founders Grotesk"/>
                <a:ea typeface="Founders Grotesk"/>
                <a:cs typeface="Founders Grotesk"/>
                <a:sym typeface="Founders Grotesk"/>
              </a:defRPr>
            </a:pPr>
            <a:r>
              <a:rPr dirty="0"/>
              <a:t>If this happens, please contact </a:t>
            </a:r>
            <a:r>
              <a:rPr lang="en-CA" dirty="0"/>
              <a:t>Pat Langdon wmha@bellnet.ca</a:t>
            </a:r>
            <a:endParaRPr dirty="0"/>
          </a:p>
          <a:p>
            <a:pPr>
              <a:defRPr sz="3000" spc="-59">
                <a:latin typeface="Founders Grotesk"/>
                <a:ea typeface="Founders Grotesk"/>
                <a:cs typeface="Founders Grotesk"/>
                <a:sym typeface="Founders Grotesk"/>
              </a:defRPr>
            </a:pPr>
            <a:endParaRPr dirty="0"/>
          </a:p>
          <a:p>
            <a:pPr>
              <a:defRPr sz="3000" spc="-59">
                <a:latin typeface="Founders Grotesk"/>
                <a:ea typeface="Founders Grotesk"/>
                <a:cs typeface="Founders Grotesk"/>
                <a:sym typeface="Founders Grotesk"/>
              </a:defRPr>
            </a:pPr>
            <a:r>
              <a:rPr dirty="0"/>
              <a:t>At this time, there is no way to go back into the “stores” to purchase Other Items at this time.  It has to be manually done in the background.  </a:t>
            </a:r>
          </a:p>
          <a:p>
            <a:pPr>
              <a:defRPr sz="3000" spc="-59">
                <a:latin typeface="Founders Grotesk"/>
                <a:ea typeface="Founders Grotesk"/>
                <a:cs typeface="Founders Grotesk"/>
                <a:sym typeface="Founders Grotesk"/>
              </a:defRPr>
            </a:pPr>
            <a:endParaRPr dirty="0"/>
          </a:p>
          <a:p>
            <a:pPr>
              <a:defRPr sz="3000" spc="-59">
                <a:latin typeface="Founders Grotesk"/>
                <a:ea typeface="Founders Grotesk"/>
                <a:cs typeface="Founders Grotesk"/>
                <a:sym typeface="Founders Grotesk"/>
              </a:defRPr>
            </a:pPr>
            <a:endParaRPr dirty="0"/>
          </a:p>
        </p:txBody>
      </p:sp>
      <p:pic>
        <p:nvPicPr>
          <p:cNvPr id="343" name="Screen Shot 2021-05-15 at 7.07.47 PM.png" descr="Screen Shot 2021-05-15 at 7.07.47 PM.png"/>
          <p:cNvPicPr>
            <a:picLocks noChangeAspect="1"/>
          </p:cNvPicPr>
          <p:nvPr/>
        </p:nvPicPr>
        <p:blipFill>
          <a:blip r:embed="rId2"/>
          <a:stretch>
            <a:fillRect/>
          </a:stretch>
        </p:blipFill>
        <p:spPr>
          <a:xfrm>
            <a:off x="12107223" y="1306318"/>
            <a:ext cx="10879750" cy="10310371"/>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Line"/>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346" name="Line"/>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347" name="HHMH 15 MAY 2021"/>
          <p:cNvSpPr txBox="1">
            <a:spLocks noGrp="1"/>
          </p:cNvSpPr>
          <p:nvPr>
            <p:ph type="body" idx="2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CA" dirty="0"/>
              <a:t>WMHA July 1, 2021</a:t>
            </a:r>
          </a:p>
          <a:p>
            <a:endParaRPr dirty="0"/>
          </a:p>
        </p:txBody>
      </p:sp>
      <p:sp>
        <p:nvSpPr>
          <p:cNvPr id="348" name="You are done!…"/>
          <p:cNvSpPr txBox="1">
            <a:spLocks noGrp="1"/>
          </p:cNvSpPr>
          <p:nvPr>
            <p:ph type="title"/>
          </p:nvPr>
        </p:nvSpPr>
        <p:spPr>
          <a:xfrm>
            <a:off x="555552" y="3439700"/>
            <a:ext cx="10642375" cy="8675042"/>
          </a:xfrm>
          <a:prstGeom prst="rect">
            <a:avLst/>
          </a:prstGeom>
        </p:spPr>
        <p:txBody>
          <a:bodyPr/>
          <a:lstStyle/>
          <a:p>
            <a:pPr>
              <a:defRPr sz="13200" spc="-264"/>
            </a:pPr>
            <a:r>
              <a:t>You are done!</a:t>
            </a:r>
          </a:p>
          <a:p>
            <a:pPr>
              <a:defRPr sz="3000" u="sng" spc="-59"/>
            </a:pPr>
            <a:endParaRPr/>
          </a:p>
          <a:p>
            <a:pPr>
              <a:defRPr sz="3000" spc="-59">
                <a:latin typeface="Founders Grotesk"/>
                <a:ea typeface="Founders Grotesk"/>
                <a:cs typeface="Founders Grotesk"/>
                <a:sym typeface="Founders Grotesk"/>
              </a:defRPr>
            </a:pPr>
            <a:endParaRPr/>
          </a:p>
          <a:p>
            <a:pPr>
              <a:defRPr sz="3000" spc="-59">
                <a:latin typeface="Founders Grotesk"/>
                <a:ea typeface="Founders Grotesk"/>
                <a:cs typeface="Founders Grotesk"/>
                <a:sym typeface="Founders Grotesk"/>
              </a:defRPr>
            </a:pPr>
            <a:r>
              <a:t>When  you see this screen, congratulations, you have successfully registered a player.  The email confirmation you receive is simply an invoice showing the all items purchased.</a:t>
            </a:r>
          </a:p>
        </p:txBody>
      </p:sp>
      <p:pic>
        <p:nvPicPr>
          <p:cNvPr id="349" name="Screen Shot 2021-05-15 at 7.07.47 PM.png" descr="Screen Shot 2021-05-15 at 7.07.47 PM.png"/>
          <p:cNvPicPr>
            <a:picLocks noChangeAspect="1"/>
          </p:cNvPicPr>
          <p:nvPr/>
        </p:nvPicPr>
        <p:blipFill>
          <a:blip r:embed="rId2"/>
          <a:stretch>
            <a:fillRect/>
          </a:stretch>
        </p:blipFill>
        <p:spPr>
          <a:xfrm>
            <a:off x="12107223" y="1306318"/>
            <a:ext cx="10879750" cy="10310371"/>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Line"/>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352" name="Line"/>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353" name="HHMH 15 MAY 2021"/>
          <p:cNvSpPr txBox="1">
            <a:spLocks noGrp="1"/>
          </p:cNvSpPr>
          <p:nvPr>
            <p:ph type="body" idx="2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CA" dirty="0"/>
              <a:t>WMHA July 1, 2021</a:t>
            </a:r>
          </a:p>
          <a:p>
            <a:endParaRPr dirty="0"/>
          </a:p>
        </p:txBody>
      </p:sp>
      <p:sp>
        <p:nvSpPr>
          <p:cNvPr id="354" name="Questions?…"/>
          <p:cNvSpPr txBox="1"/>
          <p:nvPr/>
        </p:nvSpPr>
        <p:spPr>
          <a:xfrm>
            <a:off x="6870812" y="1749246"/>
            <a:ext cx="10642375" cy="8675042"/>
          </a:xfrm>
          <a:prstGeom prst="rect">
            <a:avLst/>
          </a:prstGeom>
          <a:solidFill>
            <a:schemeClr val="accent2"/>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spcBef>
                <a:spcPts val="0"/>
              </a:spcBef>
              <a:tabLst/>
              <a:defRPr sz="9900" b="1" cap="all" spc="594">
                <a:solidFill>
                  <a:srgbClr val="000000"/>
                </a:solidFill>
                <a:latin typeface="Founders Grotesk Condensed"/>
                <a:ea typeface="Founders Grotesk Condensed"/>
                <a:cs typeface="Founders Grotesk Condensed"/>
                <a:sym typeface="Founders Grotesk Condensed"/>
              </a:defRPr>
            </a:pPr>
            <a:r>
              <a:rPr dirty="0"/>
              <a:t>Questions?</a:t>
            </a:r>
          </a:p>
          <a:p>
            <a:pPr>
              <a:spcBef>
                <a:spcPts val="0"/>
              </a:spcBef>
              <a:tabLst/>
              <a:defRPr sz="9900" b="1" cap="all" spc="594">
                <a:solidFill>
                  <a:srgbClr val="000000"/>
                </a:solidFill>
                <a:latin typeface="Founders Grotesk Condensed"/>
                <a:ea typeface="Founders Grotesk Condensed"/>
                <a:cs typeface="Founders Grotesk Condensed"/>
                <a:sym typeface="Founders Grotesk Condensed"/>
              </a:defRPr>
            </a:pPr>
            <a:r>
              <a:rPr dirty="0"/>
              <a:t>ISSUES?</a:t>
            </a:r>
          </a:p>
          <a:p>
            <a:pPr>
              <a:spcBef>
                <a:spcPts val="0"/>
              </a:spcBef>
              <a:tabLst/>
              <a:defRPr b="1" cap="all" spc="156">
                <a:solidFill>
                  <a:srgbClr val="000000"/>
                </a:solidFill>
                <a:latin typeface="Founders Grotesk Condensed"/>
                <a:ea typeface="Founders Grotesk Condensed"/>
                <a:cs typeface="Founders Grotesk Condensed"/>
                <a:sym typeface="Founders Grotesk Condensed"/>
              </a:defRPr>
            </a:pPr>
            <a:endParaRPr dirty="0"/>
          </a:p>
          <a:p>
            <a:pPr>
              <a:spcBef>
                <a:spcPts val="0"/>
              </a:spcBef>
              <a:tabLst/>
              <a:defRPr b="1" cap="all" spc="156">
                <a:solidFill>
                  <a:srgbClr val="000000"/>
                </a:solidFill>
                <a:latin typeface="Founders Grotesk Condensed"/>
                <a:ea typeface="Founders Grotesk Condensed"/>
                <a:cs typeface="Founders Grotesk Condensed"/>
                <a:sym typeface="Founders Grotesk Condensed"/>
              </a:defRPr>
            </a:pPr>
            <a:r>
              <a:rPr dirty="0"/>
              <a:t>If you get stuck or have issues or notice a ‘glitch’.</a:t>
            </a:r>
          </a:p>
          <a:p>
            <a:pPr>
              <a:spcBef>
                <a:spcPts val="0"/>
              </a:spcBef>
              <a:tabLst/>
              <a:defRPr b="1" cap="all" spc="156">
                <a:solidFill>
                  <a:srgbClr val="000000"/>
                </a:solidFill>
                <a:latin typeface="Founders Grotesk Condensed"/>
                <a:ea typeface="Founders Grotesk Condensed"/>
                <a:cs typeface="Founders Grotesk Condensed"/>
                <a:sym typeface="Founders Grotesk Condensed"/>
              </a:defRPr>
            </a:pPr>
            <a:endParaRPr dirty="0"/>
          </a:p>
          <a:p>
            <a:pPr algn="l">
              <a:spcBef>
                <a:spcPts val="0"/>
              </a:spcBef>
              <a:tabLst/>
              <a:defRPr b="1" cap="all" spc="156">
                <a:solidFill>
                  <a:srgbClr val="000000"/>
                </a:solidFill>
                <a:latin typeface="Founders Grotesk Condensed"/>
                <a:ea typeface="Founders Grotesk Condensed"/>
                <a:cs typeface="Founders Grotesk Condensed"/>
                <a:sym typeface="Founders Grotesk Condensed"/>
              </a:defRPr>
            </a:pPr>
            <a:r>
              <a:rPr dirty="0"/>
              <a:t>Please email </a:t>
            </a:r>
            <a:r>
              <a:rPr lang="en-CA" u="sng" dirty="0"/>
              <a:t>wmha@bellnet.ca</a:t>
            </a:r>
            <a:r>
              <a:rPr dirty="0"/>
              <a:t> and provide:</a:t>
            </a:r>
          </a:p>
          <a:p>
            <a:pPr algn="l">
              <a:spcBef>
                <a:spcPts val="0"/>
              </a:spcBef>
              <a:tabLst/>
              <a:defRPr b="1" cap="all" spc="156">
                <a:solidFill>
                  <a:srgbClr val="000000"/>
                </a:solidFill>
                <a:latin typeface="Founders Grotesk Condensed"/>
                <a:ea typeface="Founders Grotesk Condensed"/>
                <a:cs typeface="Founders Grotesk Condensed"/>
                <a:sym typeface="Founders Grotesk Condensed"/>
              </a:defRPr>
            </a:pPr>
            <a:endParaRPr dirty="0"/>
          </a:p>
          <a:p>
            <a:pPr algn="l">
              <a:spcBef>
                <a:spcPts val="0"/>
              </a:spcBef>
              <a:tabLst/>
              <a:defRPr b="1" cap="all" spc="156">
                <a:solidFill>
                  <a:srgbClr val="000000"/>
                </a:solidFill>
                <a:latin typeface="Founders Grotesk Condensed"/>
                <a:ea typeface="Founders Grotesk Condensed"/>
                <a:cs typeface="Founders Grotesk Condensed"/>
                <a:sym typeface="Founders Grotesk Condensed"/>
              </a:defRPr>
            </a:pPr>
            <a:r>
              <a:rPr dirty="0"/>
              <a:t>1.  your name</a:t>
            </a:r>
          </a:p>
          <a:p>
            <a:pPr algn="l">
              <a:spcBef>
                <a:spcPts val="0"/>
              </a:spcBef>
              <a:tabLst/>
              <a:defRPr b="1" cap="all" spc="156">
                <a:solidFill>
                  <a:srgbClr val="000000"/>
                </a:solidFill>
                <a:latin typeface="Founders Grotesk Condensed"/>
                <a:ea typeface="Founders Grotesk Condensed"/>
                <a:cs typeface="Founders Grotesk Condensed"/>
                <a:sym typeface="Founders Grotesk Condensed"/>
              </a:defRPr>
            </a:pPr>
            <a:r>
              <a:rPr dirty="0"/>
              <a:t>2.  phone number </a:t>
            </a:r>
          </a:p>
          <a:p>
            <a:pPr algn="l">
              <a:spcBef>
                <a:spcPts val="0"/>
              </a:spcBef>
              <a:tabLst/>
              <a:defRPr b="1" cap="all" spc="156">
                <a:solidFill>
                  <a:srgbClr val="000000"/>
                </a:solidFill>
                <a:latin typeface="Founders Grotesk Condensed"/>
                <a:ea typeface="Founders Grotesk Condensed"/>
                <a:cs typeface="Founders Grotesk Condensed"/>
                <a:sym typeface="Founders Grotesk Condensed"/>
              </a:defRPr>
            </a:pPr>
            <a:r>
              <a:rPr dirty="0"/>
              <a:t>3.  Name of who you are trying to register and their birth year</a:t>
            </a:r>
          </a:p>
          <a:p>
            <a:pPr algn="l">
              <a:spcBef>
                <a:spcPts val="0"/>
              </a:spcBef>
              <a:tabLst/>
              <a:defRPr b="1" cap="all" spc="156">
                <a:solidFill>
                  <a:srgbClr val="000000"/>
                </a:solidFill>
                <a:latin typeface="Founders Grotesk Condensed"/>
                <a:ea typeface="Founders Grotesk Condensed"/>
                <a:cs typeface="Founders Grotesk Condensed"/>
                <a:sym typeface="Founders Grotesk Condensed"/>
              </a:defRPr>
            </a:pPr>
            <a:r>
              <a:rPr dirty="0"/>
              <a:t>4.  brief description of the issue.</a:t>
            </a:r>
          </a:p>
          <a:p>
            <a:pPr algn="l">
              <a:spcBef>
                <a:spcPts val="0"/>
              </a:spcBef>
              <a:tabLst/>
              <a:defRPr b="1" cap="all" spc="156">
                <a:solidFill>
                  <a:srgbClr val="000000"/>
                </a:solidFill>
                <a:latin typeface="Founders Grotesk Condensed"/>
                <a:ea typeface="Founders Grotesk Condensed"/>
                <a:cs typeface="Founders Grotesk Condensed"/>
                <a:sym typeface="Founders Grotesk Condensed"/>
              </a:defRPr>
            </a:pPr>
            <a:endParaRPr dirty="0"/>
          </a:p>
          <a:p>
            <a:pPr algn="l">
              <a:spcBef>
                <a:spcPts val="0"/>
              </a:spcBef>
              <a:tabLst/>
              <a:defRPr b="1" cap="all" spc="156">
                <a:solidFill>
                  <a:srgbClr val="000000"/>
                </a:solidFill>
                <a:latin typeface="Founders Grotesk Condensed"/>
                <a:ea typeface="Founders Grotesk Condensed"/>
                <a:cs typeface="Founders Grotesk Condensed"/>
                <a:sym typeface="Founders Grotesk Condensed"/>
              </a:defRPr>
            </a:pPr>
            <a:r>
              <a:rPr dirty="0"/>
              <a:t>Thanks.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Line"/>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187" name="Line"/>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188" name="HHMH 15 MAY 2021"/>
          <p:cNvSpPr txBox="1">
            <a:spLocks noGrp="1"/>
          </p:cNvSpPr>
          <p:nvPr>
            <p:ph type="body" idx="2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CA" dirty="0"/>
              <a:t>WMHA July 1, 2021</a:t>
            </a:r>
          </a:p>
          <a:p>
            <a:endParaRPr dirty="0"/>
          </a:p>
        </p:txBody>
      </p:sp>
      <p:sp>
        <p:nvSpPr>
          <p:cNvPr id="189" name="First Sign-in…"/>
          <p:cNvSpPr txBox="1">
            <a:spLocks noGrp="1"/>
          </p:cNvSpPr>
          <p:nvPr>
            <p:ph type="title"/>
          </p:nvPr>
        </p:nvSpPr>
        <p:spPr>
          <a:xfrm>
            <a:off x="571500" y="4762211"/>
            <a:ext cx="8441284" cy="7036978"/>
          </a:xfrm>
          <a:prstGeom prst="rect">
            <a:avLst/>
          </a:prstGeom>
        </p:spPr>
        <p:txBody>
          <a:bodyPr/>
          <a:lstStyle/>
          <a:p>
            <a:pPr>
              <a:defRPr sz="13200" spc="-264"/>
            </a:pPr>
            <a:r>
              <a:rPr dirty="0"/>
              <a:t>First Sign-in</a:t>
            </a:r>
          </a:p>
          <a:p>
            <a:pPr>
              <a:defRPr sz="5000" spc="-100"/>
            </a:pPr>
            <a:endParaRPr dirty="0"/>
          </a:p>
          <a:p>
            <a:pPr>
              <a:defRPr sz="3000" spc="-59">
                <a:latin typeface="Founders Grotesk"/>
                <a:ea typeface="Founders Grotesk"/>
                <a:cs typeface="Founders Grotesk"/>
                <a:sym typeface="Founders Grotesk"/>
              </a:defRPr>
            </a:pPr>
            <a:r>
              <a:rPr dirty="0"/>
              <a:t>When you first click the link from our </a:t>
            </a:r>
            <a:r>
              <a:rPr lang="en-CA" dirty="0"/>
              <a:t>WMHA</a:t>
            </a:r>
            <a:r>
              <a:rPr dirty="0"/>
              <a:t> Website, you will be taken to the “Register Now!” page.  In the upper right corner, you will see the “Login” button.  You will click there to create your account in HCR 3.0.</a:t>
            </a:r>
          </a:p>
          <a:p>
            <a:pPr>
              <a:defRPr sz="3000" spc="-59"/>
            </a:pPr>
            <a:endParaRPr dirty="0"/>
          </a:p>
          <a:p>
            <a:pPr>
              <a:defRPr sz="3000" spc="-59">
                <a:solidFill>
                  <a:schemeClr val="accent6">
                    <a:satOff val="-33399"/>
                    <a:lumOff val="-9873"/>
                  </a:schemeClr>
                </a:solidFill>
              </a:defRPr>
            </a:pPr>
            <a:r>
              <a:rPr dirty="0"/>
              <a:t>NOTE: All members/participants have been migrated from the old system and you can use any email you have in the past or a new email going forward.  i.e. Even though you may be in the system from the migration, new accounts are set up due to newer security settings.</a:t>
            </a:r>
          </a:p>
        </p:txBody>
      </p:sp>
      <p:sp>
        <p:nvSpPr>
          <p:cNvPr id="191" name="Line"/>
          <p:cNvSpPr/>
          <p:nvPr/>
        </p:nvSpPr>
        <p:spPr>
          <a:xfrm flipV="1">
            <a:off x="20372295" y="5689167"/>
            <a:ext cx="2614498" cy="2823998"/>
          </a:xfrm>
          <a:prstGeom prst="line">
            <a:avLst/>
          </a:prstGeom>
          <a:ln w="203200">
            <a:solidFill>
              <a:schemeClr val="accent3">
                <a:hueOff val="-319129"/>
                <a:satOff val="9467"/>
                <a:lumOff val="-37504"/>
              </a:schemeClr>
            </a:solidFill>
            <a:miter lim="400000"/>
            <a:tailEnd type="triangle"/>
          </a:ln>
        </p:spPr>
        <p:txBody>
          <a:bodyPr lIns="50800" tIns="50800" rIns="50800" bIns="50800" anchor="ctr"/>
          <a:lstStyle/>
          <a:p>
            <a:endParaRPr/>
          </a:p>
        </p:txBody>
      </p:sp>
      <p:pic>
        <p:nvPicPr>
          <p:cNvPr id="3" name="Picture 2">
            <a:extLst>
              <a:ext uri="{FF2B5EF4-FFF2-40B4-BE49-F238E27FC236}">
                <a16:creationId xmlns:a16="http://schemas.microsoft.com/office/drawing/2014/main" id="{95E89F34-A2B6-48A5-AE9C-1BDD9EC34034}"/>
              </a:ext>
            </a:extLst>
          </p:cNvPr>
          <p:cNvPicPr>
            <a:picLocks noChangeAspect="1"/>
          </p:cNvPicPr>
          <p:nvPr/>
        </p:nvPicPr>
        <p:blipFill>
          <a:blip r:embed="rId2"/>
          <a:stretch>
            <a:fillRect/>
          </a:stretch>
        </p:blipFill>
        <p:spPr>
          <a:xfrm>
            <a:off x="9400503" y="891497"/>
            <a:ext cx="10595830" cy="6629026"/>
          </a:xfrm>
          <a:prstGeom prst="rect">
            <a:avLst/>
          </a:prstGeom>
        </p:spPr>
      </p:pic>
      <p:pic>
        <p:nvPicPr>
          <p:cNvPr id="190" name="Screen Shot 2021-05-15 at 1.10.47 PM.png" descr="Screen Shot 2021-05-15 at 1.10.47 PM.png"/>
          <p:cNvPicPr>
            <a:picLocks noChangeAspect="1"/>
          </p:cNvPicPr>
          <p:nvPr/>
        </p:nvPicPr>
        <p:blipFill>
          <a:blip r:embed="rId3"/>
          <a:stretch>
            <a:fillRect/>
          </a:stretch>
        </p:blipFill>
        <p:spPr>
          <a:xfrm>
            <a:off x="13881099" y="5010593"/>
            <a:ext cx="9867901" cy="6985001"/>
          </a:xfrm>
          <a:prstGeom prst="rect">
            <a:avLst/>
          </a:prstGeom>
          <a:ln w="25400">
            <a:solidFill>
              <a:srgbClr val="000000"/>
            </a:solidFill>
            <a:miter lim="400000"/>
          </a:ln>
        </p:spPr>
      </p:pic>
      <p:sp>
        <p:nvSpPr>
          <p:cNvPr id="192" name="Oval"/>
          <p:cNvSpPr/>
          <p:nvPr/>
        </p:nvSpPr>
        <p:spPr>
          <a:xfrm>
            <a:off x="21768559" y="4803158"/>
            <a:ext cx="2253711" cy="1270001"/>
          </a:xfrm>
          <a:prstGeom prst="ellipse">
            <a:avLst/>
          </a:prstGeom>
          <a:ln w="38100">
            <a:solidFill>
              <a:schemeClr val="accent3">
                <a:hueOff val="-319129"/>
                <a:satOff val="9467"/>
                <a:lumOff val="-37504"/>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 name="Screen Shot 2021-05-15 at 2.02.05 PM.png" descr="Screen Shot 2021-05-15 at 2.02.05 PM.png"/>
          <p:cNvPicPr>
            <a:picLocks noChangeAspect="1"/>
          </p:cNvPicPr>
          <p:nvPr/>
        </p:nvPicPr>
        <p:blipFill>
          <a:blip r:embed="rId2"/>
          <a:stretch>
            <a:fillRect/>
          </a:stretch>
        </p:blipFill>
        <p:spPr>
          <a:xfrm>
            <a:off x="13059339" y="1896810"/>
            <a:ext cx="6193350" cy="5647745"/>
          </a:xfrm>
          <a:prstGeom prst="rect">
            <a:avLst/>
          </a:prstGeom>
          <a:ln w="12700">
            <a:miter lim="400000"/>
          </a:ln>
        </p:spPr>
      </p:pic>
      <p:sp>
        <p:nvSpPr>
          <p:cNvPr id="195" name="Line"/>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196" name="Line"/>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197" name="HHMH 15 MAY 2021"/>
          <p:cNvSpPr txBox="1">
            <a:spLocks noGrp="1"/>
          </p:cNvSpPr>
          <p:nvPr>
            <p:ph type="body" idx="2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CA" dirty="0"/>
              <a:t>WMHA July 1, 2021</a:t>
            </a:r>
          </a:p>
        </p:txBody>
      </p:sp>
      <p:sp>
        <p:nvSpPr>
          <p:cNvPr id="198" name="First Sign-in…"/>
          <p:cNvSpPr txBox="1">
            <a:spLocks noGrp="1"/>
          </p:cNvSpPr>
          <p:nvPr>
            <p:ph type="title"/>
          </p:nvPr>
        </p:nvSpPr>
        <p:spPr>
          <a:xfrm>
            <a:off x="571500" y="4762211"/>
            <a:ext cx="8441284" cy="7036978"/>
          </a:xfrm>
          <a:prstGeom prst="rect">
            <a:avLst/>
          </a:prstGeom>
        </p:spPr>
        <p:txBody>
          <a:bodyPr/>
          <a:lstStyle/>
          <a:p>
            <a:pPr>
              <a:defRPr sz="13200" spc="-264"/>
            </a:pPr>
            <a:r>
              <a:t>First Sign-in</a:t>
            </a:r>
          </a:p>
          <a:p>
            <a:pPr>
              <a:defRPr sz="5000" spc="-100"/>
            </a:pPr>
            <a:endParaRPr/>
          </a:p>
          <a:p>
            <a:pPr>
              <a:defRPr sz="3000" spc="-59">
                <a:latin typeface="Founders Grotesk"/>
                <a:ea typeface="Founders Grotesk"/>
                <a:cs typeface="Founders Grotesk"/>
                <a:sym typeface="Founders Grotesk"/>
              </a:defRPr>
            </a:pPr>
            <a:r>
              <a:t>You can either enter your email you have used before, or click on the “Sign up” as they both will end up doing the same thing in the end.  </a:t>
            </a:r>
          </a:p>
          <a:p>
            <a:pPr>
              <a:defRPr sz="3000" spc="-59">
                <a:latin typeface="Founders Grotesk"/>
                <a:ea typeface="Founders Grotesk"/>
                <a:cs typeface="Founders Grotesk"/>
                <a:sym typeface="Founders Grotesk"/>
              </a:defRPr>
            </a:pPr>
            <a:endParaRPr/>
          </a:p>
          <a:p>
            <a:pPr>
              <a:defRPr sz="3000" spc="-59">
                <a:latin typeface="Founders Grotesk"/>
                <a:ea typeface="Founders Grotesk"/>
                <a:cs typeface="Founders Grotesk"/>
                <a:sym typeface="Founders Grotesk"/>
              </a:defRPr>
            </a:pPr>
            <a:r>
              <a:t>You may get the error message of the email does not exist.  This is OK, just continue to click on Sign up.</a:t>
            </a:r>
          </a:p>
          <a:p>
            <a:pPr>
              <a:defRPr sz="3000" spc="-59"/>
            </a:pPr>
            <a:endParaRPr/>
          </a:p>
        </p:txBody>
      </p:sp>
      <p:sp>
        <p:nvSpPr>
          <p:cNvPr id="199" name="Line"/>
          <p:cNvSpPr/>
          <p:nvPr/>
        </p:nvSpPr>
        <p:spPr>
          <a:xfrm flipV="1">
            <a:off x="11573784" y="4509038"/>
            <a:ext cx="2614498" cy="2823999"/>
          </a:xfrm>
          <a:prstGeom prst="line">
            <a:avLst/>
          </a:prstGeom>
          <a:ln w="203200">
            <a:solidFill>
              <a:schemeClr val="accent3">
                <a:hueOff val="-319129"/>
                <a:satOff val="9467"/>
                <a:lumOff val="-37504"/>
              </a:schemeClr>
            </a:solidFill>
            <a:miter lim="400000"/>
            <a:tailEnd type="triangle"/>
          </a:ln>
        </p:spPr>
        <p:txBody>
          <a:bodyPr lIns="50800" tIns="50800" rIns="50800" bIns="50800" anchor="ctr"/>
          <a:lstStyle/>
          <a:p>
            <a:endParaRPr/>
          </a:p>
        </p:txBody>
      </p:sp>
      <p:sp>
        <p:nvSpPr>
          <p:cNvPr id="200" name="Oval"/>
          <p:cNvSpPr/>
          <p:nvPr/>
        </p:nvSpPr>
        <p:spPr>
          <a:xfrm>
            <a:off x="16542328" y="6223000"/>
            <a:ext cx="2253711" cy="1270000"/>
          </a:xfrm>
          <a:prstGeom prst="ellipse">
            <a:avLst/>
          </a:prstGeom>
          <a:ln w="38100">
            <a:solidFill>
              <a:schemeClr val="accent3">
                <a:hueOff val="-319129"/>
                <a:satOff val="9467"/>
                <a:lumOff val="-37504"/>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pic>
        <p:nvPicPr>
          <p:cNvPr id="201" name="Screen Shot 2021-05-15 at 1.11.43 PM.png" descr="Screen Shot 2021-05-15 at 1.11.43 PM.png"/>
          <p:cNvPicPr>
            <a:picLocks noChangeAspect="1"/>
          </p:cNvPicPr>
          <p:nvPr/>
        </p:nvPicPr>
        <p:blipFill>
          <a:blip r:embed="rId3"/>
          <a:stretch>
            <a:fillRect/>
          </a:stretch>
        </p:blipFill>
        <p:spPr>
          <a:xfrm>
            <a:off x="15028518" y="7948559"/>
            <a:ext cx="7467601" cy="4800601"/>
          </a:xfrm>
          <a:prstGeom prst="rect">
            <a:avLst/>
          </a:prstGeom>
          <a:ln w="38100">
            <a:solidFill>
              <a:schemeClr val="accent3">
                <a:hueOff val="-319129"/>
                <a:satOff val="9467"/>
                <a:lumOff val="-37504"/>
              </a:schemeClr>
            </a:solidFill>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Screen Shot 2021-05-15 at 1.11.54 PM.png" descr="Screen Shot 2021-05-15 at 1.11.54 PM.png"/>
          <p:cNvPicPr>
            <a:picLocks noChangeAspect="1"/>
          </p:cNvPicPr>
          <p:nvPr/>
        </p:nvPicPr>
        <p:blipFill>
          <a:blip r:embed="rId2"/>
          <a:stretch>
            <a:fillRect/>
          </a:stretch>
        </p:blipFill>
        <p:spPr>
          <a:xfrm>
            <a:off x="14553116" y="1768853"/>
            <a:ext cx="5486401" cy="9385301"/>
          </a:xfrm>
          <a:prstGeom prst="rect">
            <a:avLst/>
          </a:prstGeom>
          <a:ln w="25400">
            <a:solidFill>
              <a:srgbClr val="FFFFFF"/>
            </a:solidFill>
            <a:miter lim="400000"/>
          </a:ln>
          <a:effectLst>
            <a:outerShdw blurRad="50800" dist="25400" dir="3600000" rotWithShape="0">
              <a:srgbClr val="000000">
                <a:alpha val="70000"/>
              </a:srgbClr>
            </a:outerShdw>
          </a:effectLst>
        </p:spPr>
      </p:pic>
      <p:sp>
        <p:nvSpPr>
          <p:cNvPr id="204" name="Line"/>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05" name="Line"/>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06" name="HHMH 15 MAY 2021"/>
          <p:cNvSpPr txBox="1">
            <a:spLocks noGrp="1"/>
          </p:cNvSpPr>
          <p:nvPr>
            <p:ph type="body" idx="2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CA" dirty="0"/>
              <a:t>WMHA July 1, 2021</a:t>
            </a:r>
          </a:p>
        </p:txBody>
      </p:sp>
      <p:sp>
        <p:nvSpPr>
          <p:cNvPr id="207" name="Making Your Account…"/>
          <p:cNvSpPr txBox="1">
            <a:spLocks noGrp="1"/>
          </p:cNvSpPr>
          <p:nvPr>
            <p:ph type="title"/>
          </p:nvPr>
        </p:nvSpPr>
        <p:spPr>
          <a:xfrm>
            <a:off x="555552" y="3339511"/>
            <a:ext cx="10642375" cy="8675041"/>
          </a:xfrm>
          <a:prstGeom prst="rect">
            <a:avLst/>
          </a:prstGeom>
        </p:spPr>
        <p:txBody>
          <a:bodyPr>
            <a:normAutofit fontScale="90000"/>
          </a:bodyPr>
          <a:lstStyle/>
          <a:p>
            <a:pPr defTabSz="808990">
              <a:defRPr sz="12936" spc="-258"/>
            </a:pPr>
            <a:r>
              <a:t>Making Your Account</a:t>
            </a:r>
          </a:p>
          <a:p>
            <a:pPr defTabSz="808990">
              <a:defRPr sz="2940" spc="-58">
                <a:latin typeface="Founders Grotesk"/>
                <a:ea typeface="Founders Grotesk"/>
                <a:cs typeface="Founders Grotesk"/>
                <a:sym typeface="Founders Grotesk"/>
              </a:defRPr>
            </a:pPr>
            <a:endParaRPr/>
          </a:p>
          <a:p>
            <a:pPr defTabSz="808990">
              <a:defRPr sz="2940" spc="-58">
                <a:latin typeface="Founders Grotesk"/>
                <a:ea typeface="Founders Grotesk"/>
                <a:cs typeface="Founders Grotesk"/>
                <a:sym typeface="Founders Grotesk"/>
              </a:defRPr>
            </a:pPr>
            <a:r>
              <a:t>Fill out the form that appears to enter your email, first name and last name.</a:t>
            </a:r>
          </a:p>
          <a:p>
            <a:pPr defTabSz="808990">
              <a:defRPr sz="2940" spc="-58">
                <a:latin typeface="Founders Grotesk"/>
                <a:ea typeface="Founders Grotesk"/>
                <a:cs typeface="Founders Grotesk"/>
                <a:sym typeface="Founders Grotesk"/>
              </a:defRPr>
            </a:pPr>
            <a:endParaRPr/>
          </a:p>
          <a:p>
            <a:pPr defTabSz="808990">
              <a:defRPr sz="2940" u="sng" spc="-58"/>
            </a:pPr>
            <a:r>
              <a:t>NOTE: ensure the email is valid as well as you are able to access that email as a verification code is sent in the next step!</a:t>
            </a:r>
          </a:p>
          <a:p>
            <a:pPr defTabSz="808990">
              <a:defRPr sz="2940" spc="-58">
                <a:latin typeface="Founders Grotesk"/>
                <a:ea typeface="Founders Grotesk"/>
                <a:cs typeface="Founders Grotesk"/>
                <a:sym typeface="Founders Grotesk"/>
              </a:defRPr>
            </a:pPr>
            <a:endParaRPr/>
          </a:p>
          <a:p>
            <a:pPr defTabSz="808990">
              <a:defRPr sz="2940" spc="-58">
                <a:latin typeface="Founders Grotesk"/>
                <a:ea typeface="Founders Grotesk"/>
                <a:cs typeface="Founders Grotesk"/>
                <a:sym typeface="Founders Grotesk"/>
              </a:defRPr>
            </a:pPr>
            <a:r>
              <a:t>The password you create must have the following as a minimum:</a:t>
            </a:r>
          </a:p>
          <a:p>
            <a:pPr defTabSz="808990">
              <a:defRPr sz="2940" spc="-58">
                <a:latin typeface="Founders Grotesk"/>
                <a:ea typeface="Founders Grotesk"/>
                <a:cs typeface="Founders Grotesk"/>
                <a:sym typeface="Founders Grotesk"/>
              </a:defRPr>
            </a:pPr>
            <a:endParaRPr/>
          </a:p>
          <a:p>
            <a:pPr defTabSz="808990">
              <a:defRPr sz="2940" spc="-58">
                <a:latin typeface="Founders Grotesk"/>
                <a:ea typeface="Founders Grotesk"/>
                <a:cs typeface="Founders Grotesk"/>
                <a:sym typeface="Founders Grotesk"/>
              </a:defRPr>
            </a:pPr>
            <a:r>
              <a:t>- 8 characters</a:t>
            </a:r>
          </a:p>
          <a:p>
            <a:pPr defTabSz="808990">
              <a:defRPr sz="2940" spc="-58">
                <a:latin typeface="Founders Grotesk"/>
                <a:ea typeface="Founders Grotesk"/>
                <a:cs typeface="Founders Grotesk"/>
                <a:sym typeface="Founders Grotesk"/>
              </a:defRPr>
            </a:pPr>
            <a:r>
              <a:t>- 1 Upper case letter</a:t>
            </a:r>
          </a:p>
          <a:p>
            <a:pPr defTabSz="808990">
              <a:defRPr sz="2940" spc="-58">
                <a:latin typeface="Founders Grotesk"/>
                <a:ea typeface="Founders Grotesk"/>
                <a:cs typeface="Founders Grotesk"/>
                <a:sym typeface="Founders Grotesk"/>
              </a:defRPr>
            </a:pPr>
            <a:r>
              <a:t>- 1 lower case letter</a:t>
            </a:r>
          </a:p>
          <a:p>
            <a:pPr defTabSz="808990">
              <a:defRPr sz="2940" spc="-58">
                <a:latin typeface="Founders Grotesk"/>
                <a:ea typeface="Founders Grotesk"/>
                <a:cs typeface="Founders Grotesk"/>
                <a:sym typeface="Founders Grotesk"/>
              </a:defRPr>
            </a:pPr>
            <a:r>
              <a:t>- 1 number</a:t>
            </a:r>
          </a:p>
          <a:p>
            <a:pPr defTabSz="808990">
              <a:defRPr sz="2940" spc="-58">
                <a:latin typeface="Founders Grotesk"/>
                <a:ea typeface="Founders Grotesk"/>
                <a:cs typeface="Founders Grotesk"/>
                <a:sym typeface="Founders Grotesk"/>
              </a:defRPr>
            </a:pPr>
            <a:r>
              <a:t>- 1 special character (e.g. *^_?, etc)</a:t>
            </a:r>
          </a:p>
          <a:p>
            <a:pPr defTabSz="808990">
              <a:defRPr sz="2940" spc="-58"/>
            </a:pPr>
            <a:endParaRPr/>
          </a:p>
          <a:p>
            <a:pPr defTabSz="808990">
              <a:defRPr sz="2940" spc="-58">
                <a:solidFill>
                  <a:schemeClr val="accent6">
                    <a:satOff val="-33399"/>
                    <a:lumOff val="-9873"/>
                  </a:schemeClr>
                </a:solidFill>
              </a:defRPr>
            </a:pPr>
            <a:r>
              <a:t>Once entered, click “Sign up”</a:t>
            </a:r>
          </a:p>
        </p:txBody>
      </p:sp>
      <p:sp>
        <p:nvSpPr>
          <p:cNvPr id="208" name="email address"/>
          <p:cNvSpPr/>
          <p:nvPr/>
        </p:nvSpPr>
        <p:spPr>
          <a:xfrm>
            <a:off x="15349619" y="4121457"/>
            <a:ext cx="3790295" cy="356934"/>
          </a:xfrm>
          <a:prstGeom prst="rect">
            <a:avLst/>
          </a:prstGeom>
          <a:solidFill>
            <a:schemeClr val="accent1">
              <a:hueOff val="-42304"/>
              <a:satOff val="23749"/>
              <a:lumOff val="-4574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spcBef>
                <a:spcPts val="0"/>
              </a:spcBef>
              <a:tabLst/>
              <a:defRPr sz="1700" b="1" cap="all" spc="102">
                <a:solidFill>
                  <a:srgbClr val="FFFFFF"/>
                </a:solidFill>
                <a:latin typeface="Founders Grotesk Condensed"/>
                <a:ea typeface="Founders Grotesk Condensed"/>
                <a:cs typeface="Founders Grotesk Condensed"/>
                <a:sym typeface="Founders Grotesk Condensed"/>
              </a:defRPr>
            </a:lvl1pPr>
          </a:lstStyle>
          <a:p>
            <a:r>
              <a:t>email address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 name="Screen Shot 2021-05-15 at 1.22.19 PM.png" descr="Screen Shot 2021-05-15 at 1.22.19 PM.png"/>
          <p:cNvPicPr>
            <a:picLocks noChangeAspect="1"/>
          </p:cNvPicPr>
          <p:nvPr/>
        </p:nvPicPr>
        <p:blipFill>
          <a:blip r:embed="rId2"/>
          <a:stretch>
            <a:fillRect/>
          </a:stretch>
        </p:blipFill>
        <p:spPr>
          <a:xfrm>
            <a:off x="13888891" y="734573"/>
            <a:ext cx="5969001" cy="4902201"/>
          </a:xfrm>
          <a:prstGeom prst="rect">
            <a:avLst/>
          </a:prstGeom>
          <a:ln w="12700">
            <a:miter lim="400000"/>
          </a:ln>
        </p:spPr>
      </p:pic>
      <p:sp>
        <p:nvSpPr>
          <p:cNvPr id="211" name="Line"/>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12" name="Line"/>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13" name="HHMH 15 MAY 2021"/>
          <p:cNvSpPr txBox="1">
            <a:spLocks noGrp="1"/>
          </p:cNvSpPr>
          <p:nvPr>
            <p:ph type="body" idx="2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CA" dirty="0"/>
              <a:t>WMHA July 1, 2021</a:t>
            </a:r>
          </a:p>
          <a:p>
            <a:endParaRPr dirty="0"/>
          </a:p>
        </p:txBody>
      </p:sp>
      <p:sp>
        <p:nvSpPr>
          <p:cNvPr id="214" name="Making Your Account…"/>
          <p:cNvSpPr txBox="1">
            <a:spLocks noGrp="1"/>
          </p:cNvSpPr>
          <p:nvPr>
            <p:ph type="title"/>
          </p:nvPr>
        </p:nvSpPr>
        <p:spPr>
          <a:xfrm>
            <a:off x="555552" y="3339511"/>
            <a:ext cx="10642375" cy="8675041"/>
          </a:xfrm>
          <a:prstGeom prst="rect">
            <a:avLst/>
          </a:prstGeom>
        </p:spPr>
        <p:txBody>
          <a:bodyPr>
            <a:normAutofit fontScale="90000"/>
          </a:bodyPr>
          <a:lstStyle/>
          <a:p>
            <a:pPr>
              <a:defRPr sz="13200" spc="-264"/>
            </a:pPr>
            <a:r>
              <a:t>Making Your Account</a:t>
            </a:r>
          </a:p>
          <a:p>
            <a:pPr>
              <a:defRPr sz="5000" spc="-100"/>
            </a:pPr>
            <a:endParaRPr/>
          </a:p>
          <a:p>
            <a:pPr>
              <a:defRPr sz="3000" spc="-59">
                <a:latin typeface="Founders Grotesk"/>
                <a:ea typeface="Founders Grotesk"/>
                <a:cs typeface="Founders Grotesk"/>
                <a:sym typeface="Founders Grotesk"/>
              </a:defRPr>
            </a:pPr>
            <a:r>
              <a:t>Enter the verification code sent to you via email.  If Email is not received, you can try the “Send Email” link on the bottom.  As well, ensure to check your spam/junk folders as well if you feel you have not got the email.</a:t>
            </a:r>
          </a:p>
          <a:p>
            <a:pPr>
              <a:defRPr sz="3000" spc="-59"/>
            </a:pPr>
            <a:endParaRPr/>
          </a:p>
          <a:p>
            <a:pPr>
              <a:defRPr sz="3000" spc="-59">
                <a:solidFill>
                  <a:schemeClr val="accent6">
                    <a:satOff val="-33399"/>
                    <a:lumOff val="-9873"/>
                  </a:schemeClr>
                </a:solidFill>
              </a:defRPr>
            </a:pPr>
            <a:r>
              <a:t>Once entered, click “Verify”</a:t>
            </a:r>
          </a:p>
          <a:p>
            <a:pPr>
              <a:defRPr sz="3000" spc="-59">
                <a:solidFill>
                  <a:schemeClr val="accent6">
                    <a:satOff val="-33399"/>
                    <a:lumOff val="-9873"/>
                  </a:schemeClr>
                </a:solidFill>
              </a:defRPr>
            </a:pPr>
            <a:endParaRPr/>
          </a:p>
          <a:p>
            <a:pPr>
              <a:defRPr sz="3000" spc="-59">
                <a:latin typeface="Founders Grotesk"/>
                <a:ea typeface="Founders Grotesk"/>
                <a:cs typeface="Founders Grotesk"/>
                <a:sym typeface="Founders Grotesk"/>
              </a:defRPr>
            </a:pPr>
            <a:r>
              <a:t>If verification is valid, you will be directed to the login screen again.</a:t>
            </a:r>
          </a:p>
          <a:p>
            <a:pPr>
              <a:defRPr sz="3000" spc="-59">
                <a:latin typeface="Founders Grotesk"/>
                <a:ea typeface="Founders Grotesk"/>
                <a:cs typeface="Founders Grotesk"/>
                <a:sym typeface="Founders Grotesk"/>
              </a:defRPr>
            </a:pPr>
            <a:r>
              <a:t>Login (again), and then agree to Hockey Canada Registry Terms and Conditions.  </a:t>
            </a:r>
          </a:p>
          <a:p>
            <a:pPr>
              <a:defRPr sz="3000" spc="-59">
                <a:latin typeface="Founders Grotesk"/>
                <a:ea typeface="Founders Grotesk"/>
                <a:cs typeface="Founders Grotesk"/>
                <a:sym typeface="Founders Grotesk"/>
              </a:defRPr>
            </a:pPr>
            <a:endParaRPr/>
          </a:p>
          <a:p>
            <a:pPr>
              <a:defRPr sz="3000" spc="-59">
                <a:latin typeface="Founders Grotesk"/>
                <a:ea typeface="Founders Grotesk"/>
                <a:cs typeface="Founders Grotesk"/>
                <a:sym typeface="Founders Grotesk"/>
              </a:defRPr>
            </a:pPr>
            <a:r>
              <a:t>After that, you will be directed to the Register Now! page again, but this time you are signed in and ready to register participants.</a:t>
            </a:r>
          </a:p>
        </p:txBody>
      </p:sp>
      <p:sp>
        <p:nvSpPr>
          <p:cNvPr id="215" name="Line"/>
          <p:cNvSpPr/>
          <p:nvPr/>
        </p:nvSpPr>
        <p:spPr>
          <a:xfrm flipV="1">
            <a:off x="10954752" y="3470446"/>
            <a:ext cx="3685547" cy="4186230"/>
          </a:xfrm>
          <a:prstGeom prst="line">
            <a:avLst/>
          </a:prstGeom>
          <a:ln w="203200">
            <a:solidFill>
              <a:schemeClr val="accent3">
                <a:hueOff val="-319129"/>
                <a:satOff val="9467"/>
                <a:lumOff val="-37504"/>
              </a:schemeClr>
            </a:solidFill>
            <a:miter lim="400000"/>
            <a:tailEnd type="triangle"/>
          </a:ln>
        </p:spPr>
        <p:txBody>
          <a:bodyPr lIns="50800" tIns="50800" rIns="50800" bIns="50800" anchor="ctr"/>
          <a:lstStyle/>
          <a:p>
            <a:endParaRPr/>
          </a:p>
        </p:txBody>
      </p:sp>
      <p:sp>
        <p:nvSpPr>
          <p:cNvPr id="216" name="Oval"/>
          <p:cNvSpPr/>
          <p:nvPr/>
        </p:nvSpPr>
        <p:spPr>
          <a:xfrm>
            <a:off x="14359680" y="4516598"/>
            <a:ext cx="5027423" cy="1270001"/>
          </a:xfrm>
          <a:prstGeom prst="ellipse">
            <a:avLst/>
          </a:prstGeom>
          <a:ln w="38100">
            <a:solidFill>
              <a:schemeClr val="accent3">
                <a:hueOff val="-319129"/>
                <a:satOff val="9467"/>
                <a:lumOff val="-37504"/>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pic>
        <p:nvPicPr>
          <p:cNvPr id="217" name="Screen Shot 2021-05-15 at 1.36.03 PM.png" descr="Screen Shot 2021-05-15 at 1.36.03 PM.png"/>
          <p:cNvPicPr>
            <a:picLocks noChangeAspect="1"/>
          </p:cNvPicPr>
          <p:nvPr/>
        </p:nvPicPr>
        <p:blipFill>
          <a:blip r:embed="rId3"/>
          <a:stretch>
            <a:fillRect/>
          </a:stretch>
        </p:blipFill>
        <p:spPr>
          <a:xfrm>
            <a:off x="15479783" y="6236464"/>
            <a:ext cx="7878981" cy="6724302"/>
          </a:xfrm>
          <a:prstGeom prst="rect">
            <a:avLst/>
          </a:prstGeom>
          <a:ln w="12700">
            <a:miter lim="400000"/>
          </a:ln>
        </p:spPr>
      </p:pic>
      <p:sp>
        <p:nvSpPr>
          <p:cNvPr id="218" name="Line"/>
          <p:cNvSpPr/>
          <p:nvPr/>
        </p:nvSpPr>
        <p:spPr>
          <a:xfrm>
            <a:off x="10954752" y="9736577"/>
            <a:ext cx="11029401" cy="2151320"/>
          </a:xfrm>
          <a:prstGeom prst="line">
            <a:avLst/>
          </a:prstGeom>
          <a:ln w="203200">
            <a:solidFill>
              <a:schemeClr val="accent3">
                <a:hueOff val="-319129"/>
                <a:satOff val="9467"/>
                <a:lumOff val="-37504"/>
              </a:schemeClr>
            </a:solidFill>
            <a:miter lim="400000"/>
            <a:tailEnd type="triangle"/>
          </a:ln>
        </p:spPr>
        <p:txBody>
          <a:bodyPr lIns="50800" tIns="50800" rIns="50800" bIns="50800" anchor="ctr"/>
          <a:lstStyle/>
          <a:p>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Line"/>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21" name="Line"/>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22" name="HHMH 15 MAY 2021"/>
          <p:cNvSpPr txBox="1">
            <a:spLocks noGrp="1"/>
          </p:cNvSpPr>
          <p:nvPr>
            <p:ph type="body" idx="2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CA" dirty="0"/>
              <a:t>WMHA July 1, 2021</a:t>
            </a:r>
          </a:p>
        </p:txBody>
      </p:sp>
      <p:sp>
        <p:nvSpPr>
          <p:cNvPr id="223" name="Registering…"/>
          <p:cNvSpPr txBox="1">
            <a:spLocks noGrp="1"/>
          </p:cNvSpPr>
          <p:nvPr>
            <p:ph type="title"/>
          </p:nvPr>
        </p:nvSpPr>
        <p:spPr>
          <a:xfrm>
            <a:off x="555552" y="3339511"/>
            <a:ext cx="10642375" cy="8675041"/>
          </a:xfrm>
          <a:prstGeom prst="rect">
            <a:avLst/>
          </a:prstGeom>
        </p:spPr>
        <p:txBody>
          <a:bodyPr/>
          <a:lstStyle/>
          <a:p>
            <a:pPr>
              <a:defRPr sz="13200" spc="-264"/>
            </a:pPr>
            <a:r>
              <a:rPr dirty="0"/>
              <a:t>Registering</a:t>
            </a:r>
          </a:p>
          <a:p>
            <a:pPr>
              <a:defRPr sz="5000" spc="-100"/>
            </a:pPr>
            <a:endParaRPr dirty="0"/>
          </a:p>
          <a:p>
            <a:pPr>
              <a:defRPr sz="3000" spc="-59">
                <a:latin typeface="Founders Grotesk"/>
                <a:ea typeface="Founders Grotesk"/>
                <a:cs typeface="Founders Grotesk"/>
                <a:sym typeface="Founders Grotesk"/>
              </a:defRPr>
            </a:pPr>
            <a:r>
              <a:rPr dirty="0"/>
              <a:t>To register a player, you need to start by clicking on “View Online Stores”.</a:t>
            </a:r>
            <a:br>
              <a:rPr lang="en-CA" dirty="0"/>
            </a:br>
            <a:br>
              <a:rPr lang="en-CA" dirty="0"/>
            </a:br>
            <a:r>
              <a:rPr lang="en-CA" dirty="0">
                <a:solidFill>
                  <a:srgbClr val="FF0000"/>
                </a:solidFill>
              </a:rPr>
              <a:t>NOTE: The examples used in the following slides were done by Halton Hills Minor Hockey. </a:t>
            </a:r>
            <a:endParaRPr dirty="0">
              <a:solidFill>
                <a:srgbClr val="FF0000"/>
              </a:solidFill>
            </a:endParaRPr>
          </a:p>
          <a:p>
            <a:pPr>
              <a:defRPr sz="3000" spc="-59">
                <a:latin typeface="Founders Grotesk"/>
                <a:ea typeface="Founders Grotesk"/>
                <a:cs typeface="Founders Grotesk"/>
                <a:sym typeface="Founders Grotesk"/>
              </a:defRPr>
            </a:pPr>
            <a:endParaRPr dirty="0"/>
          </a:p>
          <a:p>
            <a:pPr>
              <a:defRPr sz="3000" spc="-59">
                <a:latin typeface="Founders Grotesk"/>
                <a:ea typeface="Founders Grotesk"/>
                <a:cs typeface="Founders Grotesk"/>
                <a:sym typeface="Founders Grotesk"/>
              </a:defRPr>
            </a:pPr>
            <a:endParaRPr dirty="0"/>
          </a:p>
        </p:txBody>
      </p:sp>
      <p:pic>
        <p:nvPicPr>
          <p:cNvPr id="3" name="Picture 2">
            <a:extLst>
              <a:ext uri="{FF2B5EF4-FFF2-40B4-BE49-F238E27FC236}">
                <a16:creationId xmlns:a16="http://schemas.microsoft.com/office/drawing/2014/main" id="{C2EECFA1-24F5-46CE-8756-EE546D99B859}"/>
              </a:ext>
            </a:extLst>
          </p:cNvPr>
          <p:cNvPicPr>
            <a:picLocks noChangeAspect="1"/>
          </p:cNvPicPr>
          <p:nvPr/>
        </p:nvPicPr>
        <p:blipFill>
          <a:blip r:embed="rId2"/>
          <a:stretch>
            <a:fillRect/>
          </a:stretch>
        </p:blipFill>
        <p:spPr>
          <a:xfrm>
            <a:off x="12332677" y="2984953"/>
            <a:ext cx="10751507" cy="6083910"/>
          </a:xfrm>
          <a:prstGeom prst="rect">
            <a:avLst/>
          </a:prstGeom>
        </p:spPr>
      </p:pic>
      <p:sp>
        <p:nvSpPr>
          <p:cNvPr id="225" name="Line"/>
          <p:cNvSpPr/>
          <p:nvPr/>
        </p:nvSpPr>
        <p:spPr>
          <a:xfrm>
            <a:off x="10677859" y="5598696"/>
            <a:ext cx="5060372" cy="1259304"/>
          </a:xfrm>
          <a:prstGeom prst="line">
            <a:avLst/>
          </a:prstGeom>
          <a:ln w="203200">
            <a:solidFill>
              <a:schemeClr val="accent3">
                <a:hueOff val="-319129"/>
                <a:satOff val="9467"/>
                <a:lumOff val="-37504"/>
              </a:schemeClr>
            </a:solidFill>
            <a:miter lim="400000"/>
            <a:tailEnd type="triangle"/>
          </a:ln>
        </p:spPr>
        <p:txBody>
          <a:bodyPr lIns="50800" tIns="50800" rIns="50800" bIns="50800" anchor="ctr"/>
          <a:lstStyle/>
          <a:p>
            <a:endParaRPr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 name="Screen Shot 2021-05-15 at 7.03.56 PM.png" descr="Screen Shot 2021-05-15 at 7.03.56 PM.png"/>
          <p:cNvPicPr>
            <a:picLocks noChangeAspect="1"/>
          </p:cNvPicPr>
          <p:nvPr/>
        </p:nvPicPr>
        <p:blipFill>
          <a:blip r:embed="rId2"/>
          <a:stretch>
            <a:fillRect/>
          </a:stretch>
        </p:blipFill>
        <p:spPr>
          <a:xfrm>
            <a:off x="8980187" y="1093108"/>
            <a:ext cx="14935201" cy="10833101"/>
          </a:xfrm>
          <a:prstGeom prst="rect">
            <a:avLst/>
          </a:prstGeom>
          <a:ln w="12700">
            <a:miter lim="400000"/>
          </a:ln>
        </p:spPr>
      </p:pic>
      <p:sp>
        <p:nvSpPr>
          <p:cNvPr id="228" name="Line"/>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29" name="Line"/>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30" name="HHMH 15 MAY 2021"/>
          <p:cNvSpPr txBox="1">
            <a:spLocks noGrp="1"/>
          </p:cNvSpPr>
          <p:nvPr>
            <p:ph type="body" idx="2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CA" dirty="0"/>
              <a:t>WMHA July 1, 2021</a:t>
            </a:r>
          </a:p>
          <a:p>
            <a:endParaRPr dirty="0"/>
          </a:p>
        </p:txBody>
      </p:sp>
      <p:sp>
        <p:nvSpPr>
          <p:cNvPr id="231" name="Registering…"/>
          <p:cNvSpPr txBox="1">
            <a:spLocks noGrp="1"/>
          </p:cNvSpPr>
          <p:nvPr>
            <p:ph type="title"/>
          </p:nvPr>
        </p:nvSpPr>
        <p:spPr>
          <a:xfrm>
            <a:off x="555552" y="3439700"/>
            <a:ext cx="8297319" cy="8675042"/>
          </a:xfrm>
          <a:prstGeom prst="rect">
            <a:avLst/>
          </a:prstGeom>
        </p:spPr>
        <p:txBody>
          <a:bodyPr/>
          <a:lstStyle/>
          <a:p>
            <a:pPr>
              <a:defRPr sz="13200" spc="-264"/>
            </a:pPr>
            <a:r>
              <a:rPr dirty="0"/>
              <a:t>Registering</a:t>
            </a:r>
          </a:p>
          <a:p>
            <a:pPr>
              <a:defRPr sz="5000" spc="-100"/>
            </a:pPr>
            <a:endParaRPr dirty="0"/>
          </a:p>
          <a:p>
            <a:pPr>
              <a:defRPr sz="3000" u="sng" spc="-59"/>
            </a:pPr>
            <a:r>
              <a:rPr dirty="0"/>
              <a:t>Online Store</a:t>
            </a:r>
          </a:p>
          <a:p>
            <a:pPr>
              <a:defRPr sz="3000" spc="-59">
                <a:latin typeface="Founders Grotesk"/>
                <a:ea typeface="Founders Grotesk"/>
                <a:cs typeface="Founders Grotesk"/>
                <a:sym typeface="Founders Grotesk"/>
              </a:defRPr>
            </a:pPr>
            <a:endParaRPr dirty="0"/>
          </a:p>
          <a:p>
            <a:pPr>
              <a:defRPr sz="3000" spc="-59">
                <a:latin typeface="Founders Grotesk"/>
                <a:ea typeface="Founders Grotesk"/>
                <a:cs typeface="Founders Grotesk"/>
                <a:sym typeface="Founders Grotesk"/>
              </a:defRPr>
            </a:pPr>
            <a:r>
              <a:rPr dirty="0"/>
              <a:t>Simply choose an online store which matches the birth year range for your player.  </a:t>
            </a:r>
          </a:p>
          <a:p>
            <a:pPr>
              <a:defRPr sz="3000" spc="-59">
                <a:latin typeface="Founders Grotesk"/>
                <a:ea typeface="Founders Grotesk"/>
                <a:cs typeface="Founders Grotesk"/>
                <a:sym typeface="Founders Grotesk"/>
              </a:defRPr>
            </a:pPr>
            <a:endParaRPr dirty="0"/>
          </a:p>
        </p:txBody>
      </p:sp>
      <p:sp>
        <p:nvSpPr>
          <p:cNvPr id="232" name="Line"/>
          <p:cNvSpPr/>
          <p:nvPr/>
        </p:nvSpPr>
        <p:spPr>
          <a:xfrm>
            <a:off x="8483798" y="6643033"/>
            <a:ext cx="4331864" cy="2357314"/>
          </a:xfrm>
          <a:prstGeom prst="line">
            <a:avLst/>
          </a:prstGeom>
          <a:ln w="203200">
            <a:solidFill>
              <a:schemeClr val="accent3">
                <a:hueOff val="-319129"/>
                <a:satOff val="9467"/>
                <a:lumOff val="-37504"/>
              </a:schemeClr>
            </a:solidFill>
            <a:miter lim="400000"/>
            <a:tailEnd type="triangle"/>
          </a:ln>
        </p:spPr>
        <p:txBody>
          <a:bodyPr lIns="50800" tIns="50800" rIns="50800" bIns="50800" anchor="ctr"/>
          <a:lstStyle/>
          <a:p>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 name="Screen Shot 2021-05-15 at 7.04.13 PM.png" descr="Screen Shot 2021-05-15 at 7.04.13 PM.png"/>
          <p:cNvPicPr>
            <a:picLocks noChangeAspect="1"/>
          </p:cNvPicPr>
          <p:nvPr/>
        </p:nvPicPr>
        <p:blipFill>
          <a:blip r:embed="rId2"/>
          <a:stretch>
            <a:fillRect/>
          </a:stretch>
        </p:blipFill>
        <p:spPr>
          <a:xfrm>
            <a:off x="9473032" y="816870"/>
            <a:ext cx="16154401" cy="11582401"/>
          </a:xfrm>
          <a:prstGeom prst="rect">
            <a:avLst/>
          </a:prstGeom>
          <a:ln w="12700">
            <a:miter lim="400000"/>
          </a:ln>
        </p:spPr>
      </p:pic>
      <p:sp>
        <p:nvSpPr>
          <p:cNvPr id="235" name="Line"/>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36" name="Line"/>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37" name="HHMH 15 MAY 2021"/>
          <p:cNvSpPr txBox="1">
            <a:spLocks noGrp="1"/>
          </p:cNvSpPr>
          <p:nvPr>
            <p:ph type="body" idx="2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CA" dirty="0"/>
              <a:t>WMHA July 1, 2021</a:t>
            </a:r>
          </a:p>
          <a:p>
            <a:endParaRPr dirty="0"/>
          </a:p>
        </p:txBody>
      </p:sp>
      <p:sp>
        <p:nvSpPr>
          <p:cNvPr id="238" name="Registering…"/>
          <p:cNvSpPr txBox="1">
            <a:spLocks noGrp="1"/>
          </p:cNvSpPr>
          <p:nvPr>
            <p:ph type="title"/>
          </p:nvPr>
        </p:nvSpPr>
        <p:spPr>
          <a:xfrm>
            <a:off x="555552" y="3439700"/>
            <a:ext cx="8297319" cy="8675042"/>
          </a:xfrm>
          <a:prstGeom prst="rect">
            <a:avLst/>
          </a:prstGeom>
        </p:spPr>
        <p:txBody>
          <a:bodyPr/>
          <a:lstStyle/>
          <a:p>
            <a:pPr>
              <a:defRPr sz="13200" spc="-264"/>
            </a:pPr>
            <a:r>
              <a:rPr dirty="0"/>
              <a:t>Registering</a:t>
            </a:r>
          </a:p>
          <a:p>
            <a:pPr>
              <a:defRPr sz="5000" spc="-100"/>
            </a:pPr>
            <a:endParaRPr dirty="0"/>
          </a:p>
          <a:p>
            <a:pPr>
              <a:defRPr sz="3000" u="sng" spc="-59"/>
            </a:pPr>
            <a:r>
              <a:rPr dirty="0"/>
              <a:t>Online Store</a:t>
            </a:r>
          </a:p>
          <a:p>
            <a:pPr>
              <a:defRPr sz="3000" spc="-59">
                <a:latin typeface="Founders Grotesk"/>
                <a:ea typeface="Founders Grotesk"/>
                <a:cs typeface="Founders Grotesk"/>
                <a:sym typeface="Founders Grotesk"/>
              </a:defRPr>
            </a:pPr>
            <a:endParaRPr dirty="0"/>
          </a:p>
          <a:p>
            <a:pPr>
              <a:defRPr sz="3000" spc="-59">
                <a:latin typeface="Founders Grotesk"/>
                <a:ea typeface="Founders Grotesk"/>
                <a:cs typeface="Founders Grotesk"/>
                <a:sym typeface="Founders Grotesk"/>
              </a:defRPr>
            </a:pPr>
            <a:r>
              <a:rPr dirty="0"/>
              <a:t>Once one is selected it will open up to show you the fees and associated.  </a:t>
            </a:r>
          </a:p>
          <a:p>
            <a:pPr>
              <a:defRPr sz="3000" spc="-59">
                <a:latin typeface="Founders Grotesk"/>
                <a:ea typeface="Founders Grotesk"/>
                <a:cs typeface="Founders Grotesk"/>
                <a:sym typeface="Founders Grotesk"/>
              </a:defRPr>
            </a:pPr>
            <a:endParaRPr dirty="0"/>
          </a:p>
          <a:p>
            <a:pPr>
              <a:defRPr sz="3000" spc="-59">
                <a:solidFill>
                  <a:schemeClr val="accent5">
                    <a:hueOff val="38068"/>
                    <a:lumOff val="-14599"/>
                  </a:schemeClr>
                </a:solidFill>
              </a:defRPr>
            </a:pPr>
            <a:r>
              <a:rPr dirty="0"/>
              <a:t>NOTE:  On top of Basic Registration, the Admin fee is the only other mandatory fee.  Tryout Cards are optional unless you plan on trying out.</a:t>
            </a:r>
          </a:p>
          <a:p>
            <a:pPr>
              <a:defRPr sz="3000" spc="-59">
                <a:solidFill>
                  <a:schemeClr val="accent5">
                    <a:hueOff val="38068"/>
                    <a:lumOff val="-14599"/>
                  </a:schemeClr>
                </a:solidFill>
              </a:defRPr>
            </a:pPr>
            <a:endParaRPr dirty="0"/>
          </a:p>
          <a:p>
            <a:pPr>
              <a:defRPr sz="3000" spc="-59">
                <a:solidFill>
                  <a:schemeClr val="accent5">
                    <a:hueOff val="38068"/>
                    <a:lumOff val="-14599"/>
                  </a:schemeClr>
                </a:solidFill>
              </a:defRPr>
            </a:pPr>
            <a:endParaRPr dirty="0"/>
          </a:p>
          <a:p>
            <a:pPr>
              <a:defRPr sz="3000" spc="-59">
                <a:solidFill>
                  <a:schemeClr val="accent5">
                    <a:hueOff val="38068"/>
                    <a:lumOff val="-14599"/>
                  </a:schemeClr>
                </a:solidFill>
              </a:defRPr>
            </a:pPr>
            <a:endParaRPr dirty="0"/>
          </a:p>
          <a:p>
            <a:pPr>
              <a:defRPr sz="3000" spc="-59">
                <a:latin typeface="Founders Grotesk"/>
                <a:ea typeface="Founders Grotesk"/>
                <a:cs typeface="Founders Grotesk"/>
                <a:sym typeface="Founders Grotesk"/>
              </a:defRPr>
            </a:pPr>
            <a:r>
              <a:rPr dirty="0"/>
              <a:t>Click “Register Now” in the online store.</a:t>
            </a:r>
            <a:br>
              <a:rPr lang="en-CA" dirty="0"/>
            </a:br>
            <a:br>
              <a:rPr lang="en-CA" dirty="0"/>
            </a:br>
            <a:r>
              <a:rPr lang="en-CA" dirty="0"/>
              <a:t>****prices shown are not accurate***</a:t>
            </a:r>
            <a:endParaRPr dirty="0"/>
          </a:p>
        </p:txBody>
      </p:sp>
      <p:sp>
        <p:nvSpPr>
          <p:cNvPr id="239" name="Line"/>
          <p:cNvSpPr/>
          <p:nvPr/>
        </p:nvSpPr>
        <p:spPr>
          <a:xfrm flipV="1">
            <a:off x="7033846" y="5136709"/>
            <a:ext cx="6650217" cy="4622753"/>
          </a:xfrm>
          <a:prstGeom prst="line">
            <a:avLst/>
          </a:prstGeom>
          <a:ln w="203200">
            <a:solidFill>
              <a:schemeClr val="accent3">
                <a:hueOff val="-319129"/>
                <a:satOff val="9467"/>
                <a:lumOff val="-37504"/>
              </a:schemeClr>
            </a:solidFill>
            <a:miter lim="400000"/>
            <a:tailEnd type="triangle"/>
          </a:ln>
        </p:spPr>
        <p:txBody>
          <a:bodyPr lIns="50800" tIns="50800" rIns="50800" bIns="50800" anchor="ctr"/>
          <a:lstStyle/>
          <a:p>
            <a:endParaRPr/>
          </a:p>
        </p:txBody>
      </p:sp>
    </p:spTree>
  </p:cSld>
  <p:clrMapOvr>
    <a:masterClrMapping/>
  </p:clrMapOvr>
  <p:transition spd="med"/>
</p:sld>
</file>

<file path=ppt/theme/theme1.xml><?xml version="1.0" encoding="utf-8"?>
<a:theme xmlns:a="http://schemas.openxmlformats.org/drawingml/2006/main" name="28_Academy">
  <a:themeElements>
    <a:clrScheme name="28_Academy">
      <a:dk1>
        <a:srgbClr val="000034"/>
      </a:dk1>
      <a:lt1>
        <a:srgbClr val="3B39E4"/>
      </a:lt1>
      <a:dk2>
        <a:srgbClr val="555952"/>
      </a:dk2>
      <a:lt2>
        <a:srgbClr val="D6DCCF"/>
      </a:lt2>
      <a:accent1>
        <a:srgbClr val="3B39E4"/>
      </a:accent1>
      <a:accent2>
        <a:srgbClr val="51C1FD"/>
      </a:accent2>
      <a:accent3>
        <a:srgbClr val="5EF7D2"/>
      </a:accent3>
      <a:accent4>
        <a:srgbClr val="BFF823"/>
      </a:accent4>
      <a:accent5>
        <a:srgbClr val="FFA728"/>
      </a:accent5>
      <a:accent6>
        <a:srgbClr val="FF5F52"/>
      </a:accent6>
      <a:hlink>
        <a:srgbClr val="0000FF"/>
      </a:hlink>
      <a:folHlink>
        <a:srgbClr val="FF00FF"/>
      </a:folHlink>
    </a:clrScheme>
    <a:fontScheme name="28_Academy">
      <a:majorFont>
        <a:latin typeface="Founders Grotesk Semibold"/>
        <a:ea typeface="Founders Grotesk Semibold"/>
        <a:cs typeface="Founders Grotesk Semibold"/>
      </a:majorFont>
      <a:minorFont>
        <a:latin typeface="Founders Grotesk Semibold"/>
        <a:ea typeface="Founders Grotesk Semibold"/>
        <a:cs typeface="Founders Grotesk Semibold"/>
      </a:minorFont>
    </a:fontScheme>
    <a:fmtScheme name="28_Academ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2304"/>
            <a:satOff val="23749"/>
            <a:lumOff val="-45745"/>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600" b="1" i="0" u="none" strike="noStrike" cap="all" spc="156" normalizeH="0" baseline="0">
            <a:ln>
              <a:noFill/>
            </a:ln>
            <a:solidFill>
              <a:srgbClr val="FFFFFF"/>
            </a:solidFill>
            <a:effectLst/>
            <a:uFillTx/>
            <a:latin typeface="Founders Grotesk Condensed"/>
            <a:ea typeface="Founders Grotesk Condensed"/>
            <a:cs typeface="Founders Grotesk Condensed"/>
            <a:sym typeface="Founders Grotesk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143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chemeClr val="accent1"/>
            </a:solidFill>
            <a:effectLst/>
            <a:uFillTx/>
            <a:latin typeface="Founders Grotesk Text"/>
            <a:ea typeface="Founders Grotesk Text"/>
            <a:cs typeface="Founders Grotesk Text"/>
            <a:sym typeface="Founders Grotesk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8_Academy">
  <a:themeElements>
    <a:clrScheme name="28_Academy">
      <a:dk1>
        <a:srgbClr val="000000"/>
      </a:dk1>
      <a:lt1>
        <a:srgbClr val="FFFFFF"/>
      </a:lt1>
      <a:dk2>
        <a:srgbClr val="555952"/>
      </a:dk2>
      <a:lt2>
        <a:srgbClr val="D6DCCF"/>
      </a:lt2>
      <a:accent1>
        <a:srgbClr val="3B39E4"/>
      </a:accent1>
      <a:accent2>
        <a:srgbClr val="51C1FD"/>
      </a:accent2>
      <a:accent3>
        <a:srgbClr val="5EF7D2"/>
      </a:accent3>
      <a:accent4>
        <a:srgbClr val="BFF823"/>
      </a:accent4>
      <a:accent5>
        <a:srgbClr val="FFA728"/>
      </a:accent5>
      <a:accent6>
        <a:srgbClr val="FF5F52"/>
      </a:accent6>
      <a:hlink>
        <a:srgbClr val="0000FF"/>
      </a:hlink>
      <a:folHlink>
        <a:srgbClr val="FF00FF"/>
      </a:folHlink>
    </a:clrScheme>
    <a:fontScheme name="28_Academy">
      <a:majorFont>
        <a:latin typeface="Founders Grotesk Semibold"/>
        <a:ea typeface="Founders Grotesk Semibold"/>
        <a:cs typeface="Founders Grotesk Semibold"/>
      </a:majorFont>
      <a:minorFont>
        <a:latin typeface="Founders Grotesk Semibold"/>
        <a:ea typeface="Founders Grotesk Semibold"/>
        <a:cs typeface="Founders Grotesk Semibold"/>
      </a:minorFont>
    </a:fontScheme>
    <a:fmtScheme name="28_Academ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2304"/>
            <a:satOff val="23749"/>
            <a:lumOff val="-45745"/>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600" b="1" i="0" u="none" strike="noStrike" cap="all" spc="156" normalizeH="0" baseline="0">
            <a:ln>
              <a:noFill/>
            </a:ln>
            <a:solidFill>
              <a:srgbClr val="FFFFFF"/>
            </a:solidFill>
            <a:effectLst/>
            <a:uFillTx/>
            <a:latin typeface="Founders Grotesk Condensed"/>
            <a:ea typeface="Founders Grotesk Condensed"/>
            <a:cs typeface="Founders Grotesk Condensed"/>
            <a:sym typeface="Founders Grotesk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143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chemeClr val="accent1"/>
            </a:solidFill>
            <a:effectLst/>
            <a:uFillTx/>
            <a:latin typeface="Founders Grotesk Text"/>
            <a:ea typeface="Founders Grotesk Text"/>
            <a:cs typeface="Founders Grotesk Text"/>
            <a:sym typeface="Founders Grotesk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445</TotalTime>
  <Words>2118</Words>
  <Application>Microsoft Office PowerPoint</Application>
  <PresentationFormat>Custom</PresentationFormat>
  <Paragraphs>235</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Founders Grotesk</vt:lpstr>
      <vt:lpstr>Founders Grotesk Condensed</vt:lpstr>
      <vt:lpstr>Founders Grotesk Light</vt:lpstr>
      <vt:lpstr>Founders Grotesk Semibold</vt:lpstr>
      <vt:lpstr>Founders Grotesk Text</vt:lpstr>
      <vt:lpstr>Helvetica Neue</vt:lpstr>
      <vt:lpstr>28_Academy</vt:lpstr>
      <vt:lpstr>Registration Instructions HCR 3.0</vt:lpstr>
      <vt:lpstr>General  Hockey Canada has rolled out a new registration platform for both the Association and the end user.  It has been a large project across Canada and may associations have participated in the pilot project.    The following slides are provided to help you through the registration process.  You should find that the new release is much easier to use and repetition is severely cut down on address entry, etc.  </vt:lpstr>
      <vt:lpstr>First Sign-in  When you first click the link from our WMHA Website, you will be taken to the “Register Now!” page.  In the upper right corner, you will see the “Login” button.  You will click there to create your account in HCR 3.0.  NOTE: All members/participants have been migrated from the old system and you can use any email you have in the past or a new email going forward.  i.e. Even though you may be in the system from the migration, new accounts are set up due to newer security settings.</vt:lpstr>
      <vt:lpstr>First Sign-in  You can either enter your email you have used before, or click on the “Sign up” as they both will end up doing the same thing in the end.    You may get the error message of the email does not exist.  This is OK, just continue to click on Sign up. </vt:lpstr>
      <vt:lpstr>Making Your Account  Fill out the form that appears to enter your email, first name and last name.  NOTE: ensure the email is valid as well as you are able to access that email as a verification code is sent in the next step!  The password you create must have the following as a minimum:  - 8 characters - 1 Upper case letter - 1 lower case letter - 1 number - 1 special character (e.g. *^_?, etc)  Once entered, click “Sign up”</vt:lpstr>
      <vt:lpstr>Making Your Account  Enter the verification code sent to you via email.  If Email is not received, you can try the “Send Email” link on the bottom.  As well, ensure to check your spam/junk folders as well if you feel you have not got the email.  Once entered, click “Verify”  If verification is valid, you will be directed to the login screen again. Login (again), and then agree to Hockey Canada Registry Terms and Conditions.    After that, you will be directed to the Register Now! page again, but this time you are signed in and ready to register participants.</vt:lpstr>
      <vt:lpstr>Registering  To register a player, you need to start by clicking on “View Online Stores”.  NOTE: The examples used in the following slides were done by Halton Hills Minor Hockey.   </vt:lpstr>
      <vt:lpstr>Registering  Online Store  Simply choose an online store which matches the birth year range for your player.   </vt:lpstr>
      <vt:lpstr>Registering  Online Store  Once one is selected it will open up to show you the fees and associated.    NOTE:  On top of Basic Registration, the Admin fee is the only other mandatory fee.  Tryout Cards are optional unless you plan on trying out.    Click “Register Now” in the online store.  ****prices shown are not accurate***</vt:lpstr>
      <vt:lpstr>Registering  You have the option of Registering an existing participant OR to register a new participant.  Simply put, if your participant has played before, you can use existing, if not you use register a new participant.  Once your selection is made, click “Start Registration”  Let’s start with existing participant…   ****prices shown are not accurate***  </vt:lpstr>
      <vt:lpstr>Registering  EXISTING PARTICIPANT  They may show up in your account, but if not, you simply have to search for them and then select.  You can search by HCR# or by First, Last name  AND Birthdate (required).  Once found a list of available registrations is displayed under their name, but BE CAREFUL as there may be multiple selections.  The default selection should be the correct one based on the birth year, however, READ and CONFIRM carefully!</vt:lpstr>
      <vt:lpstr>Registering  EXISTING PARTICIPANT  Again,  the default selection should be the correct one based on the birth year, however, READ and CONFIRM carefully!  The example on the right, shows an example of multiple selections.  DO NOT USE the age of the participant  in brackets.  Pick the proper available registration based on BIRTH YEAR!  Then click “Next”</vt:lpstr>
      <vt:lpstr>Registering  NEW PARTICIPANT  The process for a new participant is the same as explained previously, except BEFORE you get to available registrations you will be filling out all the information for the new participant, including all your information, address etc.  Remember to only select NEW Participant if they have never played hockey before with Hockey Canada. </vt:lpstr>
      <vt:lpstr>Registering  Questionnaire  Once the participant is selected and their applicable category, the next step is a questionnaire.    If you have multiple player families, you will unfortunately have to fill this out again for each player.  We apologize for this, however, it is simply a result of “how the system works”.    As we are a part of the pilot project, we are giving feedback on what we find and hope in the future, this is something that can be more targeted. (i.e. one questionnaire per family).  Having said that, if you have multiple players to register, after the first questionnaire simply put in “ND” in required boxes to indicate that it is a repeat if you wish.  One note on the email address, this does not have to be the same email you used for HCR.  It can be any email that you wish to be used to be contacted for timely and required information that we cannot have missed by not visiting the website.  We promise to send out emails ONLY when we have to.  Otherwise all other information can be found on the website.</vt:lpstr>
      <vt:lpstr>Registering  Mandatory Items/Optional Items  Once you have clicked “Next” on the questionnaire you will be brought to the additional items (above basic registration) that you will click.  The tryout card is available for fall tryouts.  The description of the fee on HCR is self explanatory as well as info can be found on our website.  You must select the “+” to add a tryout card to your cart.  If you do not wish to purchase a tryout card, simply leave it at zero.  Click Next  ****prices shown are not accurate***</vt:lpstr>
      <vt:lpstr>Registering  Waivers  Next are the waivers.  This will include both Hockey Canada waivers and waivers by WMHA.  WMHA has 3 waivers this year.  The first two are mandatory to play and the last waiver is based on image release.  If you are registering multiple participants, you may only have to fill out the WMHA waivers for the remaining participants.  For the image release, read carefully, DO NOT check the box if you do not agree.   </vt:lpstr>
      <vt:lpstr>Registering  Checking Out? Registering another player?  Once you have clicked on the last waiver you are brought here.  It asks if you want to proceed to checkout or if you want to register another.   If you accidentally press the wrong selection, you will get another chance to go to payment or register another participant depending on what you selected.  </vt:lpstr>
      <vt:lpstr>Registering  Made a Mistake/Forgot Something? No Problem  Review your “order”.  If something isn’t correct you can:  1. Remove optional items (i.e. Tryout Card) or  2. Edit the registration whereby it will take you back to the start of that member and you can redo it.  (e.g. selected wrong birth year, forgot to add the tryout card, etc)</vt:lpstr>
      <vt:lpstr>Registering  Your Cart/checkout  Prior to checkout you get the Order summary.  If you wanted to register another, you can see the button the bottom left.  Otherwise, if you are OK with the summary simply click next.       If you accidentally selected Register another participant and wanted to check out, you can get back to your checkout by selecting Skip to payment.  NOTE: Fees shown are not correct.  For example purposes only.</vt:lpstr>
      <vt:lpstr>Registering  Terms and Conditions  Next is our terms and conditions of payment.  Payment will be available by Credit Card, Cash or e-Transfer.   You must accept the Terms and Conditions.  **IMPORTANT!**   Instructions on e-Transfer and other forms of payment are provided here.  Please read it carefully.</vt:lpstr>
      <vt:lpstr>Registering  Payment  Payment options are:  Credit Card  Cash e-Transfer  Credit Card is instantly paid online like any other online transaction, simply follow the directions.  All other payments require delivery as per the Terms and Conditions you see during payment.  Please read Terms and Conditions carefully when they come up and you accept them.  Select the applicable payment method.  NOTE: Instructions on e-Transfer are in Terms and Conditions.  Please read it carefully.</vt:lpstr>
      <vt:lpstr>Oops, I forgot something!   This would apply if you wanted to purchase a tryout card and did not select it or if your player “changed their mind” and decided they did want to tryout or not tryout.  If this happens, please contact Pat Langdon wmha@bellnet.ca  At this time, there is no way to go back into the “stores” to purchase Other Items at this time.  It has to be manually done in the background.    </vt:lpstr>
      <vt:lpstr>You are done!   When  you see this screen, congratulations, you have successfully registered a player.  The email confirmation you receive is simply an invoice showing the all items purchased.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Registration Instructions HCR 3.0</dc:title>
  <dc:creator>Ryan Tavares</dc:creator>
  <cp:lastModifiedBy>Hank Harmer</cp:lastModifiedBy>
  <cp:revision>9</cp:revision>
  <dcterms:modified xsi:type="dcterms:W3CDTF">2021-07-02T19:00:03Z</dcterms:modified>
</cp:coreProperties>
</file>